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80" r:id="rId2"/>
    <p:sldId id="279" r:id="rId3"/>
    <p:sldId id="258" r:id="rId4"/>
    <p:sldId id="275" r:id="rId5"/>
    <p:sldId id="266" r:id="rId6"/>
    <p:sldId id="286" r:id="rId7"/>
    <p:sldId id="267" r:id="rId8"/>
    <p:sldId id="281" r:id="rId9"/>
    <p:sldId id="276" r:id="rId10"/>
    <p:sldId id="277" r:id="rId11"/>
    <p:sldId id="283" r:id="rId12"/>
    <p:sldId id="269" r:id="rId13"/>
    <p:sldId id="289" r:id="rId14"/>
    <p:sldId id="290" r:id="rId15"/>
    <p:sldId id="291" r:id="rId16"/>
    <p:sldId id="292" r:id="rId17"/>
    <p:sldId id="272" r:id="rId18"/>
    <p:sldId id="273" r:id="rId19"/>
    <p:sldId id="293" r:id="rId20"/>
    <p:sldId id="285" r:id="rId21"/>
    <p:sldId id="287" r:id="rId22"/>
    <p:sldId id="288" r:id="rId23"/>
    <p:sldId id="282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59"/>
    <a:srgbClr val="235787"/>
    <a:srgbClr val="26A9E0"/>
    <a:srgbClr val="2A9CA2"/>
    <a:srgbClr val="258A8F"/>
    <a:srgbClr val="2283CD"/>
    <a:srgbClr val="E71D3A"/>
    <a:srgbClr val="18BCE2"/>
    <a:srgbClr val="55BEC9"/>
    <a:srgbClr val="156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997" autoAdjust="0"/>
  </p:normalViewPr>
  <p:slideViewPr>
    <p:cSldViewPr snapToGrid="0">
      <p:cViewPr>
        <p:scale>
          <a:sx n="50" d="100"/>
          <a:sy n="50" d="100"/>
        </p:scale>
        <p:origin x="-900" y="-4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40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39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3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628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76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76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7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76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865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7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34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42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3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3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3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511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82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8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98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5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E771330-4925-4F70-96D1-57EC07D501B9}"/>
              </a:ext>
            </a:extLst>
          </p:cNvPr>
          <p:cNvSpPr/>
          <p:nvPr userDrawn="1"/>
        </p:nvSpPr>
        <p:spPr>
          <a:xfrm>
            <a:off x="275771" y="253093"/>
            <a:ext cx="11640458" cy="6351814"/>
          </a:xfrm>
          <a:prstGeom prst="rect">
            <a:avLst/>
          </a:prstGeom>
          <a:blipFill dpi="0" rotWithShape="0">
            <a:blip r:embed="rId2"/>
            <a:srcRect/>
            <a:stretch>
              <a:fillRect t="-11516" b="-114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462621" y="2502606"/>
            <a:ext cx="5266758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462621" y="1652069"/>
            <a:ext cx="5266758" cy="69859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xmlns="" id="{32A310EB-CD5A-469D-8DD4-A014FC4BFA9E}"/>
              </a:ext>
            </a:extLst>
          </p:cNvPr>
          <p:cNvSpPr/>
          <p:nvPr userDrawn="1"/>
        </p:nvSpPr>
        <p:spPr>
          <a:xfrm>
            <a:off x="3555398" y="4325257"/>
            <a:ext cx="5081204" cy="2532743"/>
          </a:xfrm>
          <a:custGeom>
            <a:avLst/>
            <a:gdLst>
              <a:gd name="connsiteX0" fmla="*/ 2227576 w 4455153"/>
              <a:gd name="connsiteY0" fmla="*/ 0 h 2220686"/>
              <a:gd name="connsiteX1" fmla="*/ 4444017 w 4455153"/>
              <a:gd name="connsiteY1" fmla="*/ 2000149 h 2220686"/>
              <a:gd name="connsiteX2" fmla="*/ 4455153 w 4455153"/>
              <a:gd name="connsiteY2" fmla="*/ 2220686 h 2220686"/>
              <a:gd name="connsiteX3" fmla="*/ 0 w 4455153"/>
              <a:gd name="connsiteY3" fmla="*/ 2220686 h 2220686"/>
              <a:gd name="connsiteX4" fmla="*/ 11136 w 4455153"/>
              <a:gd name="connsiteY4" fmla="*/ 2000149 h 2220686"/>
              <a:gd name="connsiteX5" fmla="*/ 2227576 w 4455153"/>
              <a:gd name="connsiteY5" fmla="*/ 0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55153" h="2220686">
                <a:moveTo>
                  <a:pt x="2227576" y="0"/>
                </a:moveTo>
                <a:cubicBezTo>
                  <a:pt x="3381132" y="0"/>
                  <a:pt x="4329924" y="876695"/>
                  <a:pt x="4444017" y="2000149"/>
                </a:cubicBezTo>
                <a:lnTo>
                  <a:pt x="4455153" y="2220686"/>
                </a:lnTo>
                <a:lnTo>
                  <a:pt x="0" y="2220686"/>
                </a:lnTo>
                <a:lnTo>
                  <a:pt x="11136" y="2000149"/>
                </a:lnTo>
                <a:cubicBezTo>
                  <a:pt x="125229" y="876695"/>
                  <a:pt x="1074021" y="0"/>
                  <a:pt x="2227576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49130" y="5694546"/>
            <a:ext cx="4093741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49130" y="6001800"/>
            <a:ext cx="4093741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xmlns="" id="{8474E533-85D5-4CD7-B23F-04F98363AFB7}"/>
              </a:ext>
            </a:extLst>
          </p:cNvPr>
          <p:cNvSpPr/>
          <p:nvPr userDrawn="1"/>
        </p:nvSpPr>
        <p:spPr>
          <a:xfrm>
            <a:off x="3388934" y="4159309"/>
            <a:ext cx="5400597" cy="2698691"/>
          </a:xfrm>
          <a:custGeom>
            <a:avLst/>
            <a:gdLst>
              <a:gd name="connsiteX0" fmla="*/ 2227576 w 4455153"/>
              <a:gd name="connsiteY0" fmla="*/ 0 h 2220686"/>
              <a:gd name="connsiteX1" fmla="*/ 4444017 w 4455153"/>
              <a:gd name="connsiteY1" fmla="*/ 2000149 h 2220686"/>
              <a:gd name="connsiteX2" fmla="*/ 4455153 w 4455153"/>
              <a:gd name="connsiteY2" fmla="*/ 2220686 h 2220686"/>
              <a:gd name="connsiteX3" fmla="*/ 0 w 4455153"/>
              <a:gd name="connsiteY3" fmla="*/ 2220686 h 2220686"/>
              <a:gd name="connsiteX4" fmla="*/ 11136 w 4455153"/>
              <a:gd name="connsiteY4" fmla="*/ 2000149 h 2220686"/>
              <a:gd name="connsiteX5" fmla="*/ 2227576 w 4455153"/>
              <a:gd name="connsiteY5" fmla="*/ 0 h 2220686"/>
              <a:gd name="connsiteX0" fmla="*/ 4455153 w 4530397"/>
              <a:gd name="connsiteY0" fmla="*/ 2220686 h 2295930"/>
              <a:gd name="connsiteX1" fmla="*/ 0 w 4530397"/>
              <a:gd name="connsiteY1" fmla="*/ 2220686 h 2295930"/>
              <a:gd name="connsiteX2" fmla="*/ 11136 w 4530397"/>
              <a:gd name="connsiteY2" fmla="*/ 2000149 h 2295930"/>
              <a:gd name="connsiteX3" fmla="*/ 2227576 w 4530397"/>
              <a:gd name="connsiteY3" fmla="*/ 0 h 2295930"/>
              <a:gd name="connsiteX4" fmla="*/ 4444017 w 4530397"/>
              <a:gd name="connsiteY4" fmla="*/ 2000149 h 2295930"/>
              <a:gd name="connsiteX5" fmla="*/ 4530397 w 4530397"/>
              <a:gd name="connsiteY5" fmla="*/ 2295930 h 2295930"/>
              <a:gd name="connsiteX0" fmla="*/ 4455153 w 4455153"/>
              <a:gd name="connsiteY0" fmla="*/ 2220686 h 2220686"/>
              <a:gd name="connsiteX1" fmla="*/ 0 w 4455153"/>
              <a:gd name="connsiteY1" fmla="*/ 2220686 h 2220686"/>
              <a:gd name="connsiteX2" fmla="*/ 11136 w 4455153"/>
              <a:gd name="connsiteY2" fmla="*/ 2000149 h 2220686"/>
              <a:gd name="connsiteX3" fmla="*/ 2227576 w 4455153"/>
              <a:gd name="connsiteY3" fmla="*/ 0 h 2220686"/>
              <a:gd name="connsiteX4" fmla="*/ 4444017 w 4455153"/>
              <a:gd name="connsiteY4" fmla="*/ 2000149 h 2220686"/>
              <a:gd name="connsiteX0" fmla="*/ 0 w 4444017"/>
              <a:gd name="connsiteY0" fmla="*/ 2220686 h 2220686"/>
              <a:gd name="connsiteX1" fmla="*/ 11136 w 4444017"/>
              <a:gd name="connsiteY1" fmla="*/ 2000149 h 2220686"/>
              <a:gd name="connsiteX2" fmla="*/ 2227576 w 4444017"/>
              <a:gd name="connsiteY2" fmla="*/ 0 h 2220686"/>
              <a:gd name="connsiteX3" fmla="*/ 4444017 w 4444017"/>
              <a:gd name="connsiteY3" fmla="*/ 2000149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4017" h="2220686">
                <a:moveTo>
                  <a:pt x="0" y="2220686"/>
                </a:moveTo>
                <a:lnTo>
                  <a:pt x="11136" y="2000149"/>
                </a:lnTo>
                <a:cubicBezTo>
                  <a:pt x="125229" y="876695"/>
                  <a:pt x="1074021" y="0"/>
                  <a:pt x="2227576" y="0"/>
                </a:cubicBezTo>
                <a:cubicBezTo>
                  <a:pt x="3381132" y="0"/>
                  <a:pt x="4329924" y="876695"/>
                  <a:pt x="4444017" y="2000149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54CBAF7-BA21-42B3-AE21-57A84E4A07DB}"/>
              </a:ext>
            </a:extLst>
          </p:cNvPr>
          <p:cNvSpPr/>
          <p:nvPr userDrawn="1"/>
        </p:nvSpPr>
        <p:spPr>
          <a:xfrm>
            <a:off x="5924550" y="1200149"/>
            <a:ext cx="6267450" cy="4457701"/>
          </a:xfrm>
          <a:prstGeom prst="rect">
            <a:avLst/>
          </a:prstGeom>
          <a:blipFill dpi="0" rotWithShape="0">
            <a:blip r:embed="rId2"/>
            <a:srcRect/>
            <a:stretch>
              <a:fillRect l="-2992" r="-29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D0E9453-6F93-4721-9341-C4CF0731D272}"/>
              </a:ext>
            </a:extLst>
          </p:cNvPr>
          <p:cNvSpPr/>
          <p:nvPr userDrawn="1"/>
        </p:nvSpPr>
        <p:spPr>
          <a:xfrm>
            <a:off x="0" y="1200150"/>
            <a:ext cx="5829300" cy="4457700"/>
          </a:xfrm>
          <a:prstGeom prst="rect">
            <a:avLst/>
          </a:prstGeom>
          <a:solidFill>
            <a:schemeClr val="accent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05295" y="2013847"/>
            <a:ext cx="4535055" cy="656792"/>
          </a:xfrm>
        </p:spPr>
        <p:txBody>
          <a:bodyPr anchor="ctr">
            <a:normAutofit/>
          </a:bodyPr>
          <a:lstStyle>
            <a:lvl1pPr algn="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793750" y="2905783"/>
            <a:ext cx="4546600" cy="101562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2018/9/26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D195766-EC3F-40F9-A0B7-31586F1F648E}"/>
              </a:ext>
            </a:extLst>
          </p:cNvPr>
          <p:cNvSpPr/>
          <p:nvPr userDrawn="1"/>
        </p:nvSpPr>
        <p:spPr>
          <a:xfrm>
            <a:off x="275771" y="253093"/>
            <a:ext cx="11640458" cy="3006155"/>
          </a:xfrm>
          <a:prstGeom prst="rect">
            <a:avLst/>
          </a:prstGeom>
          <a:blipFill dpi="0" rotWithShape="0">
            <a:blip r:embed="rId2"/>
            <a:srcRect/>
            <a:stretch>
              <a:fillRect t="-79930" b="-799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3259248"/>
            <a:ext cx="10850562" cy="1070362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9925" y="4379896"/>
            <a:ext cx="1085216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9925" y="4695530"/>
            <a:ext cx="1085216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884766" y="1523999"/>
            <a:ext cx="4787901" cy="4097868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李润梦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3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AID1808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3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荆州公安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3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1993.5.20</a:t>
            </a:r>
            <a:b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endParaRPr lang="zh-CN" altLang="en-US" sz="3200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02400" y="1803398"/>
            <a:ext cx="54737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公安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县位于中国湖北省中南部边缘，距今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2200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多年历史，公安始建于公元前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202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年，时称孱陵。三国时期，因左将军刘备（人称左公）屯兵油江口（今县城所在地），取“左公安营扎寨”之意，改孱陵为公安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公安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历史悠久，文化渊远深厚，是东晋车胤、明末袁氏三兄弟、宋朝第一名士张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景、当代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著名物理学家王竹溪等一批历史名人的诞生地，更是楚文化的发源地。</a:t>
            </a:r>
          </a:p>
        </p:txBody>
      </p:sp>
    </p:spTree>
    <p:extLst>
      <p:ext uri="{BB962C8B-B14F-4D97-AF65-F5344CB8AC3E}">
        <p14:creationId xmlns:p14="http://schemas.microsoft.com/office/powerpoint/2010/main" val="251143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4200"/>
            <a:ext cx="4575175" cy="3429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3771900"/>
            <a:ext cx="5175956" cy="291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7" y="133350"/>
            <a:ext cx="385762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187" y="6985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5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4500" y="1943100"/>
            <a:ext cx="458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阶二               无锋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8725" y="3854450"/>
            <a:ext cx="5556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平庸做事，平庸做人，鲜有思考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参照别人的生活方式生活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7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-114300" y="2102746"/>
            <a:ext cx="5797550" cy="3174104"/>
          </a:xfrm>
        </p:spPr>
        <p:txBody>
          <a:bodyPr>
            <a:normAutofit fontScale="90000"/>
          </a:bodyPr>
          <a:lstStyle/>
          <a:p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阶三</a:t>
            </a: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2016.5——2017.8</a:t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传输机房 </a:t>
            </a:r>
            <a:r>
              <a:rPr lang="zh-CN" altLang="en-US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助理工程师</a:t>
            </a: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2017.8——2018.8</a:t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综合部</a:t>
            </a: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爱好：旅游，硬笔字，篆刻，摄影</a:t>
            </a: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……</a:t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</a:b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0"/>
            <a:ext cx="6343650" cy="68580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2616200" y="2076450"/>
            <a:ext cx="29591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40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30200" y="0"/>
            <a:ext cx="13055600" cy="698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00" y="-179388"/>
            <a:ext cx="13055600" cy="7343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0" y="-218546"/>
            <a:ext cx="5537200" cy="73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112"/>
            <a:ext cx="10058400" cy="67138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7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4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满归的清晨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10390188" cy="58293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0642600" y="1473200"/>
            <a:ext cx="1066800" cy="3784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满归的清晨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4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51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67138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528300" y="1526206"/>
            <a:ext cx="1155700" cy="39497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阿尔山的星空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0312"/>
            <a:ext cx="10058400" cy="67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22" y="1162050"/>
            <a:ext cx="6791325" cy="4527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01" y="1162050"/>
            <a:ext cx="6891722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1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10058400" cy="5657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58400" y="0"/>
            <a:ext cx="21336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40</a:t>
            </a:r>
            <a:r>
              <a:rPr lang="zh-CN" altLang="en-US" sz="2800" dirty="0" smtClean="0"/>
              <a:t>冰川</a:t>
            </a:r>
            <a:endParaRPr lang="en-US" altLang="zh-CN" sz="2800" dirty="0" smtClean="0"/>
          </a:p>
          <a:p>
            <a:pPr algn="ctr"/>
            <a:r>
              <a:rPr lang="zh-CN" altLang="en-US" sz="2800" dirty="0" smtClean="0"/>
              <a:t>于中国与不丹交界处第</a:t>
            </a:r>
            <a:r>
              <a:rPr lang="en-US" altLang="zh-CN" sz="2800" dirty="0" smtClean="0"/>
              <a:t>40</a:t>
            </a:r>
            <a:r>
              <a:rPr lang="zh-CN" altLang="en-US" sz="2800" dirty="0" smtClean="0"/>
              <a:t>号界碑附近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1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97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1111474"/>
            <a:ext cx="12217400" cy="47432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1" y="0"/>
            <a:ext cx="9330267" cy="6997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33" y="0"/>
            <a:ext cx="9330267" cy="69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21133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0273" y="1881518"/>
            <a:ext cx="10653628" cy="3514065"/>
            <a:chOff x="780273" y="1881518"/>
            <a:chExt cx="10653628" cy="3514065"/>
          </a:xfrm>
        </p:grpSpPr>
        <p:grpSp>
          <p:nvGrpSpPr>
            <p:cNvPr id="6" name="išḻíḓè"/>
            <p:cNvGrpSpPr/>
            <p:nvPr/>
          </p:nvGrpSpPr>
          <p:grpSpPr>
            <a:xfrm>
              <a:off x="4911022" y="3006852"/>
              <a:ext cx="1283781" cy="1282447"/>
              <a:chOff x="4911022" y="3006852"/>
              <a:chExt cx="1283781" cy="1282447"/>
            </a:xfrm>
          </p:grpSpPr>
          <p:sp>
            <p:nvSpPr>
              <p:cNvPr id="33" name="íšḻîḋe"/>
              <p:cNvSpPr/>
              <p:nvPr/>
            </p:nvSpPr>
            <p:spPr bwMode="auto">
              <a:xfrm>
                <a:off x="4911022" y="3006852"/>
                <a:ext cx="1283781" cy="1282447"/>
              </a:xfrm>
              <a:custGeom>
                <a:avLst/>
                <a:gdLst>
                  <a:gd name="T0" fmla="*/ 523 w 523"/>
                  <a:gd name="T1" fmla="*/ 253 h 522"/>
                  <a:gd name="T2" fmla="*/ 523 w 523"/>
                  <a:gd name="T3" fmla="*/ 253 h 522"/>
                  <a:gd name="T4" fmla="*/ 489 w 523"/>
                  <a:gd name="T5" fmla="*/ 132 h 522"/>
                  <a:gd name="T6" fmla="*/ 489 w 523"/>
                  <a:gd name="T7" fmla="*/ 132 h 522"/>
                  <a:gd name="T8" fmla="*/ 262 w 523"/>
                  <a:gd name="T9" fmla="*/ 0 h 522"/>
                  <a:gd name="T10" fmla="*/ 0 w 523"/>
                  <a:gd name="T11" fmla="*/ 261 h 522"/>
                  <a:gd name="T12" fmla="*/ 0 w 523"/>
                  <a:gd name="T13" fmla="*/ 264 h 522"/>
                  <a:gd name="T14" fmla="*/ 133 w 523"/>
                  <a:gd name="T15" fmla="*/ 488 h 522"/>
                  <a:gd name="T16" fmla="*/ 256 w 523"/>
                  <a:gd name="T17" fmla="*/ 522 h 522"/>
                  <a:gd name="T18" fmla="*/ 262 w 523"/>
                  <a:gd name="T19" fmla="*/ 522 h 522"/>
                  <a:gd name="T20" fmla="*/ 262 w 523"/>
                  <a:gd name="T21" fmla="*/ 522 h 522"/>
                  <a:gd name="T22" fmla="*/ 267 w 523"/>
                  <a:gd name="T23" fmla="*/ 522 h 522"/>
                  <a:gd name="T24" fmla="*/ 391 w 523"/>
                  <a:gd name="T25" fmla="*/ 488 h 522"/>
                  <a:gd name="T26" fmla="*/ 267 w 523"/>
                  <a:gd name="T27" fmla="*/ 455 h 522"/>
                  <a:gd name="T28" fmla="*/ 262 w 523"/>
                  <a:gd name="T29" fmla="*/ 455 h 522"/>
                  <a:gd name="T30" fmla="*/ 262 w 523"/>
                  <a:gd name="T31" fmla="*/ 455 h 522"/>
                  <a:gd name="T32" fmla="*/ 256 w 523"/>
                  <a:gd name="T33" fmla="*/ 455 h 522"/>
                  <a:gd name="T34" fmla="*/ 68 w 523"/>
                  <a:gd name="T35" fmla="*/ 264 h 522"/>
                  <a:gd name="T36" fmla="*/ 68 w 523"/>
                  <a:gd name="T37" fmla="*/ 261 h 522"/>
                  <a:gd name="T38" fmla="*/ 262 w 523"/>
                  <a:gd name="T39" fmla="*/ 67 h 522"/>
                  <a:gd name="T40" fmla="*/ 455 w 523"/>
                  <a:gd name="T41" fmla="*/ 253 h 522"/>
                  <a:gd name="T42" fmla="*/ 455 w 523"/>
                  <a:gd name="T43" fmla="*/ 253 h 522"/>
                  <a:gd name="T44" fmla="*/ 455 w 523"/>
                  <a:gd name="T45" fmla="*/ 261 h 522"/>
                  <a:gd name="T46" fmla="*/ 455 w 523"/>
                  <a:gd name="T47" fmla="*/ 264 h 522"/>
                  <a:gd name="T48" fmla="*/ 523 w 523"/>
                  <a:gd name="T49" fmla="*/ 264 h 522"/>
                  <a:gd name="T50" fmla="*/ 523 w 523"/>
                  <a:gd name="T51" fmla="*/ 261 h 522"/>
                  <a:gd name="T52" fmla="*/ 523 w 523"/>
                  <a:gd name="T53" fmla="*/ 253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23" h="522">
                    <a:moveTo>
                      <a:pt x="523" y="253"/>
                    </a:moveTo>
                    <a:cubicBezTo>
                      <a:pt x="523" y="253"/>
                      <a:pt x="523" y="253"/>
                      <a:pt x="523" y="253"/>
                    </a:cubicBezTo>
                    <a:cubicBezTo>
                      <a:pt x="522" y="209"/>
                      <a:pt x="510" y="168"/>
                      <a:pt x="489" y="132"/>
                    </a:cubicBezTo>
                    <a:cubicBezTo>
                      <a:pt x="489" y="132"/>
                      <a:pt x="489" y="132"/>
                      <a:pt x="489" y="132"/>
                    </a:cubicBezTo>
                    <a:cubicBezTo>
                      <a:pt x="444" y="53"/>
                      <a:pt x="359" y="0"/>
                      <a:pt x="262" y="0"/>
                    </a:cubicBezTo>
                    <a:cubicBezTo>
                      <a:pt x="117" y="0"/>
                      <a:pt x="0" y="117"/>
                      <a:pt x="0" y="261"/>
                    </a:cubicBezTo>
                    <a:cubicBezTo>
                      <a:pt x="0" y="262"/>
                      <a:pt x="0" y="263"/>
                      <a:pt x="0" y="264"/>
                    </a:cubicBezTo>
                    <a:cubicBezTo>
                      <a:pt x="1" y="360"/>
                      <a:pt x="55" y="444"/>
                      <a:pt x="133" y="488"/>
                    </a:cubicBezTo>
                    <a:cubicBezTo>
                      <a:pt x="169" y="509"/>
                      <a:pt x="211" y="521"/>
                      <a:pt x="256" y="522"/>
                    </a:cubicBezTo>
                    <a:cubicBezTo>
                      <a:pt x="258" y="522"/>
                      <a:pt x="260" y="522"/>
                      <a:pt x="262" y="522"/>
                    </a:cubicBezTo>
                    <a:cubicBezTo>
                      <a:pt x="262" y="522"/>
                      <a:pt x="262" y="522"/>
                      <a:pt x="262" y="522"/>
                    </a:cubicBezTo>
                    <a:cubicBezTo>
                      <a:pt x="264" y="522"/>
                      <a:pt x="265" y="522"/>
                      <a:pt x="267" y="522"/>
                    </a:cubicBezTo>
                    <a:cubicBezTo>
                      <a:pt x="312" y="521"/>
                      <a:pt x="354" y="509"/>
                      <a:pt x="391" y="488"/>
                    </a:cubicBezTo>
                    <a:cubicBezTo>
                      <a:pt x="354" y="468"/>
                      <a:pt x="312" y="455"/>
                      <a:pt x="267" y="455"/>
                    </a:cubicBezTo>
                    <a:cubicBezTo>
                      <a:pt x="265" y="455"/>
                      <a:pt x="264" y="455"/>
                      <a:pt x="262" y="455"/>
                    </a:cubicBezTo>
                    <a:cubicBezTo>
                      <a:pt x="262" y="455"/>
                      <a:pt x="262" y="455"/>
                      <a:pt x="262" y="455"/>
                    </a:cubicBezTo>
                    <a:cubicBezTo>
                      <a:pt x="260" y="455"/>
                      <a:pt x="258" y="455"/>
                      <a:pt x="256" y="455"/>
                    </a:cubicBezTo>
                    <a:cubicBezTo>
                      <a:pt x="153" y="452"/>
                      <a:pt x="70" y="368"/>
                      <a:pt x="68" y="264"/>
                    </a:cubicBezTo>
                    <a:cubicBezTo>
                      <a:pt x="68" y="263"/>
                      <a:pt x="68" y="262"/>
                      <a:pt x="68" y="261"/>
                    </a:cubicBezTo>
                    <a:cubicBezTo>
                      <a:pt x="68" y="154"/>
                      <a:pt x="155" y="67"/>
                      <a:pt x="262" y="67"/>
                    </a:cubicBezTo>
                    <a:cubicBezTo>
                      <a:pt x="366" y="67"/>
                      <a:pt x="451" y="150"/>
                      <a:pt x="455" y="253"/>
                    </a:cubicBezTo>
                    <a:cubicBezTo>
                      <a:pt x="455" y="253"/>
                      <a:pt x="455" y="253"/>
                      <a:pt x="455" y="253"/>
                    </a:cubicBezTo>
                    <a:cubicBezTo>
                      <a:pt x="455" y="256"/>
                      <a:pt x="455" y="258"/>
                      <a:pt x="455" y="261"/>
                    </a:cubicBezTo>
                    <a:cubicBezTo>
                      <a:pt x="455" y="262"/>
                      <a:pt x="455" y="263"/>
                      <a:pt x="455" y="264"/>
                    </a:cubicBezTo>
                    <a:cubicBezTo>
                      <a:pt x="523" y="264"/>
                      <a:pt x="523" y="264"/>
                      <a:pt x="523" y="264"/>
                    </a:cubicBezTo>
                    <a:cubicBezTo>
                      <a:pt x="523" y="263"/>
                      <a:pt x="523" y="262"/>
                      <a:pt x="523" y="261"/>
                    </a:cubicBezTo>
                    <a:cubicBezTo>
                      <a:pt x="523" y="258"/>
                      <a:pt x="523" y="256"/>
                      <a:pt x="523" y="25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ïšľîde"/>
              <p:cNvSpPr/>
              <p:nvPr/>
            </p:nvSpPr>
            <p:spPr>
              <a:xfrm>
                <a:off x="5160076" y="3250903"/>
                <a:ext cx="775295" cy="7752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íSľíḑ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377C2BFB-AFC4-425D-8571-C3BAB61BB8B6}"/>
                  </a:ext>
                </a:extLst>
              </p:cNvPr>
              <p:cNvSpPr/>
              <p:nvPr/>
            </p:nvSpPr>
            <p:spPr bwMode="auto">
              <a:xfrm>
                <a:off x="5364089" y="3468658"/>
                <a:ext cx="367268" cy="339784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7" name="îSľîḍê"/>
            <p:cNvSpPr/>
            <p:nvPr/>
          </p:nvSpPr>
          <p:spPr bwMode="auto">
            <a:xfrm>
              <a:off x="3657903" y="4111803"/>
              <a:ext cx="2536900" cy="1283780"/>
            </a:xfrm>
            <a:custGeom>
              <a:avLst/>
              <a:gdLst>
                <a:gd name="T0" fmla="*/ 902 w 1034"/>
                <a:gd name="T1" fmla="*/ 34 h 523"/>
                <a:gd name="T2" fmla="*/ 778 w 1034"/>
                <a:gd name="T3" fmla="*/ 1 h 523"/>
                <a:gd name="T4" fmla="*/ 773 w 1034"/>
                <a:gd name="T5" fmla="*/ 0 h 523"/>
                <a:gd name="T6" fmla="*/ 773 w 1034"/>
                <a:gd name="T7" fmla="*/ 68 h 523"/>
                <a:gd name="T8" fmla="*/ 778 w 1034"/>
                <a:gd name="T9" fmla="*/ 68 h 523"/>
                <a:gd name="T10" fmla="*/ 966 w 1034"/>
                <a:gd name="T11" fmla="*/ 262 h 523"/>
                <a:gd name="T12" fmla="*/ 773 w 1034"/>
                <a:gd name="T13" fmla="*/ 456 h 523"/>
                <a:gd name="T14" fmla="*/ 773 w 1034"/>
                <a:gd name="T15" fmla="*/ 456 h 523"/>
                <a:gd name="T16" fmla="*/ 773 w 1034"/>
                <a:gd name="T17" fmla="*/ 456 h 523"/>
                <a:gd name="T18" fmla="*/ 773 w 1034"/>
                <a:gd name="T19" fmla="*/ 456 h 523"/>
                <a:gd name="T20" fmla="*/ 579 w 1034"/>
                <a:gd name="T21" fmla="*/ 269 h 523"/>
                <a:gd name="T22" fmla="*/ 579 w 1034"/>
                <a:gd name="T23" fmla="*/ 269 h 523"/>
                <a:gd name="T24" fmla="*/ 579 w 1034"/>
                <a:gd name="T25" fmla="*/ 262 h 523"/>
                <a:gd name="T26" fmla="*/ 579 w 1034"/>
                <a:gd name="T27" fmla="*/ 255 h 523"/>
                <a:gd name="T28" fmla="*/ 579 w 1034"/>
                <a:gd name="T29" fmla="*/ 254 h 523"/>
                <a:gd name="T30" fmla="*/ 453 w 1034"/>
                <a:gd name="T31" fmla="*/ 133 h 523"/>
                <a:gd name="T32" fmla="*/ 0 w 1034"/>
                <a:gd name="T33" fmla="*/ 133 h 523"/>
                <a:gd name="T34" fmla="*/ 0 w 1034"/>
                <a:gd name="T35" fmla="*/ 197 h 523"/>
                <a:gd name="T36" fmla="*/ 454 w 1034"/>
                <a:gd name="T37" fmla="*/ 197 h 523"/>
                <a:gd name="T38" fmla="*/ 511 w 1034"/>
                <a:gd name="T39" fmla="*/ 255 h 523"/>
                <a:gd name="T40" fmla="*/ 511 w 1034"/>
                <a:gd name="T41" fmla="*/ 256 h 523"/>
                <a:gd name="T42" fmla="*/ 511 w 1034"/>
                <a:gd name="T43" fmla="*/ 262 h 523"/>
                <a:gd name="T44" fmla="*/ 511 w 1034"/>
                <a:gd name="T45" fmla="*/ 268 h 523"/>
                <a:gd name="T46" fmla="*/ 545 w 1034"/>
                <a:gd name="T47" fmla="*/ 391 h 523"/>
                <a:gd name="T48" fmla="*/ 773 w 1034"/>
                <a:gd name="T49" fmla="*/ 523 h 523"/>
                <a:gd name="T50" fmla="*/ 773 w 1034"/>
                <a:gd name="T51" fmla="*/ 523 h 523"/>
                <a:gd name="T52" fmla="*/ 773 w 1034"/>
                <a:gd name="T53" fmla="*/ 523 h 523"/>
                <a:gd name="T54" fmla="*/ 773 w 1034"/>
                <a:gd name="T55" fmla="*/ 523 h 523"/>
                <a:gd name="T56" fmla="*/ 1034 w 1034"/>
                <a:gd name="T57" fmla="*/ 262 h 523"/>
                <a:gd name="T58" fmla="*/ 902 w 1034"/>
                <a:gd name="T59" fmla="*/ 34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4" h="523">
                  <a:moveTo>
                    <a:pt x="902" y="34"/>
                  </a:moveTo>
                  <a:cubicBezTo>
                    <a:pt x="865" y="14"/>
                    <a:pt x="823" y="1"/>
                    <a:pt x="778" y="1"/>
                  </a:cubicBezTo>
                  <a:cubicBezTo>
                    <a:pt x="776" y="0"/>
                    <a:pt x="775" y="0"/>
                    <a:pt x="773" y="0"/>
                  </a:cubicBezTo>
                  <a:cubicBezTo>
                    <a:pt x="773" y="68"/>
                    <a:pt x="773" y="68"/>
                    <a:pt x="773" y="68"/>
                  </a:cubicBezTo>
                  <a:cubicBezTo>
                    <a:pt x="775" y="68"/>
                    <a:pt x="776" y="68"/>
                    <a:pt x="778" y="68"/>
                  </a:cubicBezTo>
                  <a:cubicBezTo>
                    <a:pt x="883" y="71"/>
                    <a:pt x="966" y="157"/>
                    <a:pt x="966" y="262"/>
                  </a:cubicBezTo>
                  <a:cubicBezTo>
                    <a:pt x="966" y="369"/>
                    <a:pt x="880" y="455"/>
                    <a:pt x="773" y="456"/>
                  </a:cubicBezTo>
                  <a:cubicBezTo>
                    <a:pt x="773" y="456"/>
                    <a:pt x="773" y="456"/>
                    <a:pt x="773" y="456"/>
                  </a:cubicBezTo>
                  <a:cubicBezTo>
                    <a:pt x="773" y="456"/>
                    <a:pt x="773" y="456"/>
                    <a:pt x="773" y="456"/>
                  </a:cubicBezTo>
                  <a:cubicBezTo>
                    <a:pt x="773" y="456"/>
                    <a:pt x="773" y="456"/>
                    <a:pt x="773" y="456"/>
                  </a:cubicBezTo>
                  <a:cubicBezTo>
                    <a:pt x="668" y="456"/>
                    <a:pt x="583" y="373"/>
                    <a:pt x="579" y="269"/>
                  </a:cubicBezTo>
                  <a:cubicBezTo>
                    <a:pt x="579" y="269"/>
                    <a:pt x="579" y="269"/>
                    <a:pt x="579" y="269"/>
                  </a:cubicBezTo>
                  <a:cubicBezTo>
                    <a:pt x="579" y="266"/>
                    <a:pt x="579" y="264"/>
                    <a:pt x="579" y="262"/>
                  </a:cubicBezTo>
                  <a:cubicBezTo>
                    <a:pt x="579" y="260"/>
                    <a:pt x="579" y="257"/>
                    <a:pt x="579" y="255"/>
                  </a:cubicBezTo>
                  <a:cubicBezTo>
                    <a:pt x="579" y="255"/>
                    <a:pt x="579" y="254"/>
                    <a:pt x="579" y="254"/>
                  </a:cubicBezTo>
                  <a:cubicBezTo>
                    <a:pt x="577" y="186"/>
                    <a:pt x="521" y="133"/>
                    <a:pt x="453" y="133"/>
                  </a:cubicBezTo>
                  <a:cubicBezTo>
                    <a:pt x="376" y="133"/>
                    <a:pt x="152" y="133"/>
                    <a:pt x="0" y="13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454" y="197"/>
                    <a:pt x="454" y="197"/>
                    <a:pt x="454" y="197"/>
                  </a:cubicBezTo>
                  <a:cubicBezTo>
                    <a:pt x="486" y="197"/>
                    <a:pt x="512" y="223"/>
                    <a:pt x="511" y="255"/>
                  </a:cubicBezTo>
                  <a:cubicBezTo>
                    <a:pt x="511" y="256"/>
                    <a:pt x="511" y="256"/>
                    <a:pt x="511" y="256"/>
                  </a:cubicBezTo>
                  <a:cubicBezTo>
                    <a:pt x="511" y="258"/>
                    <a:pt x="511" y="260"/>
                    <a:pt x="511" y="262"/>
                  </a:cubicBezTo>
                  <a:cubicBezTo>
                    <a:pt x="511" y="264"/>
                    <a:pt x="511" y="266"/>
                    <a:pt x="511" y="268"/>
                  </a:cubicBezTo>
                  <a:cubicBezTo>
                    <a:pt x="512" y="313"/>
                    <a:pt x="525" y="355"/>
                    <a:pt x="545" y="391"/>
                  </a:cubicBezTo>
                  <a:cubicBezTo>
                    <a:pt x="590" y="470"/>
                    <a:pt x="675" y="523"/>
                    <a:pt x="773" y="523"/>
                  </a:cubicBezTo>
                  <a:cubicBezTo>
                    <a:pt x="773" y="523"/>
                    <a:pt x="773" y="523"/>
                    <a:pt x="773" y="523"/>
                  </a:cubicBezTo>
                  <a:cubicBezTo>
                    <a:pt x="773" y="523"/>
                    <a:pt x="773" y="523"/>
                    <a:pt x="773" y="523"/>
                  </a:cubicBezTo>
                  <a:cubicBezTo>
                    <a:pt x="773" y="523"/>
                    <a:pt x="773" y="523"/>
                    <a:pt x="773" y="523"/>
                  </a:cubicBezTo>
                  <a:cubicBezTo>
                    <a:pt x="917" y="523"/>
                    <a:pt x="1034" y="406"/>
                    <a:pt x="1034" y="262"/>
                  </a:cubicBezTo>
                  <a:cubicBezTo>
                    <a:pt x="1034" y="164"/>
                    <a:pt x="981" y="79"/>
                    <a:pt x="902" y="3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iṩ1îḓè"/>
            <p:cNvSpPr/>
            <p:nvPr/>
          </p:nvSpPr>
          <p:spPr>
            <a:xfrm rot="16200000" flipH="1">
              <a:off x="3226219" y="4318518"/>
              <a:ext cx="469570" cy="40480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475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ïṥļíḑè"/>
            <p:cNvSpPr/>
            <p:nvPr/>
          </p:nvSpPr>
          <p:spPr>
            <a:xfrm>
              <a:off x="5160076" y="4362734"/>
              <a:ext cx="775295" cy="7752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îṡli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D4B2FD70-720B-485E-AE9F-AB943BE0D40C}"/>
                </a:ext>
              </a:extLst>
            </p:cNvPr>
            <p:cNvSpPr/>
            <p:nvPr/>
          </p:nvSpPr>
          <p:spPr bwMode="auto">
            <a:xfrm>
              <a:off x="5350293" y="4539272"/>
              <a:ext cx="394860" cy="413728"/>
            </a:xfrm>
            <a:custGeom>
              <a:avLst/>
              <a:gdLst>
                <a:gd name="connsiteX0" fmla="*/ 345269 w 578992"/>
                <a:gd name="connsiteY0" fmla="*/ 346719 h 606657"/>
                <a:gd name="connsiteX1" fmla="*/ 527264 w 578992"/>
                <a:gd name="connsiteY1" fmla="*/ 395415 h 606657"/>
                <a:gd name="connsiteX2" fmla="*/ 536965 w 578992"/>
                <a:gd name="connsiteY2" fmla="*/ 431758 h 606657"/>
                <a:gd name="connsiteX3" fmla="*/ 512135 w 578992"/>
                <a:gd name="connsiteY3" fmla="*/ 456550 h 606657"/>
                <a:gd name="connsiteX4" fmla="*/ 572652 w 578992"/>
                <a:gd name="connsiteY4" fmla="*/ 516975 h 606657"/>
                <a:gd name="connsiteX5" fmla="*/ 572652 w 578992"/>
                <a:gd name="connsiteY5" fmla="*/ 547632 h 606657"/>
                <a:gd name="connsiteX6" fmla="*/ 519877 w 578992"/>
                <a:gd name="connsiteY6" fmla="*/ 600326 h 606657"/>
                <a:gd name="connsiteX7" fmla="*/ 489174 w 578992"/>
                <a:gd name="connsiteY7" fmla="*/ 600326 h 606657"/>
                <a:gd name="connsiteX8" fmla="*/ 428657 w 578992"/>
                <a:gd name="connsiteY8" fmla="*/ 539901 h 606657"/>
                <a:gd name="connsiteX9" fmla="*/ 403739 w 578992"/>
                <a:gd name="connsiteY9" fmla="*/ 564782 h 606657"/>
                <a:gd name="connsiteX10" fmla="*/ 366628 w 578992"/>
                <a:gd name="connsiteY10" fmla="*/ 552075 h 606657"/>
                <a:gd name="connsiteX11" fmla="*/ 318659 w 578992"/>
                <a:gd name="connsiteY11" fmla="*/ 373288 h 606657"/>
                <a:gd name="connsiteX12" fmla="*/ 345269 w 578992"/>
                <a:gd name="connsiteY12" fmla="*/ 346719 h 606657"/>
                <a:gd name="connsiteX13" fmla="*/ 233275 w 578992"/>
                <a:gd name="connsiteY13" fmla="*/ 312148 h 606657"/>
                <a:gd name="connsiteX14" fmla="*/ 255262 w 578992"/>
                <a:gd name="connsiteY14" fmla="*/ 334095 h 606657"/>
                <a:gd name="connsiteX15" fmla="*/ 281255 w 578992"/>
                <a:gd name="connsiteY15" fmla="*/ 357464 h 606657"/>
                <a:gd name="connsiteX16" fmla="*/ 289000 w 578992"/>
                <a:gd name="connsiteY16" fmla="*/ 365016 h 606657"/>
                <a:gd name="connsiteX17" fmla="*/ 300127 w 578992"/>
                <a:gd name="connsiteY17" fmla="*/ 416019 h 606657"/>
                <a:gd name="connsiteX18" fmla="*/ 298791 w 578992"/>
                <a:gd name="connsiteY18" fmla="*/ 422416 h 606657"/>
                <a:gd name="connsiteX19" fmla="*/ 260514 w 578992"/>
                <a:gd name="connsiteY19" fmla="*/ 407844 h 606657"/>
                <a:gd name="connsiteX20" fmla="*/ 260514 w 578992"/>
                <a:gd name="connsiteY20" fmla="*/ 398159 h 606657"/>
                <a:gd name="connsiteX21" fmla="*/ 211822 w 578992"/>
                <a:gd name="connsiteY21" fmla="*/ 335339 h 606657"/>
                <a:gd name="connsiteX22" fmla="*/ 233275 w 578992"/>
                <a:gd name="connsiteY22" fmla="*/ 312148 h 606657"/>
                <a:gd name="connsiteX23" fmla="*/ 283295 w 578992"/>
                <a:gd name="connsiteY23" fmla="*/ 133638 h 606657"/>
                <a:gd name="connsiteX24" fmla="*/ 303944 w 578992"/>
                <a:gd name="connsiteY24" fmla="*/ 155858 h 606657"/>
                <a:gd name="connsiteX25" fmla="*/ 303944 w 578992"/>
                <a:gd name="connsiteY25" fmla="*/ 165457 h 606657"/>
                <a:gd name="connsiteX26" fmla="*/ 352630 w 578992"/>
                <a:gd name="connsiteY26" fmla="*/ 228294 h 606657"/>
                <a:gd name="connsiteX27" fmla="*/ 331180 w 578992"/>
                <a:gd name="connsiteY27" fmla="*/ 251580 h 606657"/>
                <a:gd name="connsiteX28" fmla="*/ 309196 w 578992"/>
                <a:gd name="connsiteY28" fmla="*/ 229538 h 606657"/>
                <a:gd name="connsiteX29" fmla="*/ 283206 w 578992"/>
                <a:gd name="connsiteY29" fmla="*/ 206252 h 606657"/>
                <a:gd name="connsiteX30" fmla="*/ 256327 w 578992"/>
                <a:gd name="connsiteY30" fmla="*/ 240648 h 606657"/>
                <a:gd name="connsiteX31" fmla="*/ 282583 w 578992"/>
                <a:gd name="connsiteY31" fmla="*/ 260112 h 606657"/>
                <a:gd name="connsiteX32" fmla="*/ 348625 w 578992"/>
                <a:gd name="connsiteY32" fmla="*/ 307306 h 606657"/>
                <a:gd name="connsiteX33" fmla="*/ 341594 w 578992"/>
                <a:gd name="connsiteY33" fmla="*/ 317083 h 606657"/>
                <a:gd name="connsiteX34" fmla="*/ 316494 w 578992"/>
                <a:gd name="connsiteY34" fmla="*/ 322594 h 606657"/>
                <a:gd name="connsiteX35" fmla="*/ 306792 w 578992"/>
                <a:gd name="connsiteY35" fmla="*/ 319305 h 606657"/>
                <a:gd name="connsiteX36" fmla="*/ 282227 w 578992"/>
                <a:gd name="connsiteY36" fmla="*/ 303485 h 606657"/>
                <a:gd name="connsiteX37" fmla="*/ 211825 w 578992"/>
                <a:gd name="connsiteY37" fmla="*/ 234604 h 606657"/>
                <a:gd name="connsiteX38" fmla="*/ 260510 w 578992"/>
                <a:gd name="connsiteY38" fmla="*/ 166612 h 606657"/>
                <a:gd name="connsiteX39" fmla="*/ 260510 w 578992"/>
                <a:gd name="connsiteY39" fmla="*/ 155236 h 606657"/>
                <a:gd name="connsiteX40" fmla="*/ 283295 w 578992"/>
                <a:gd name="connsiteY40" fmla="*/ 133638 h 606657"/>
                <a:gd name="connsiteX41" fmla="*/ 282248 w 578992"/>
                <a:gd name="connsiteY41" fmla="*/ 0 h 606657"/>
                <a:gd name="connsiteX42" fmla="*/ 551768 w 578992"/>
                <a:gd name="connsiteY42" fmla="*/ 365640 h 606657"/>
                <a:gd name="connsiteX43" fmla="*/ 541888 w 578992"/>
                <a:gd name="connsiteY43" fmla="*/ 369995 h 606657"/>
                <a:gd name="connsiteX44" fmla="*/ 534768 w 578992"/>
                <a:gd name="connsiteY44" fmla="*/ 367507 h 606657"/>
                <a:gd name="connsiteX45" fmla="*/ 487148 w 578992"/>
                <a:gd name="connsiteY45" fmla="*/ 354797 h 606657"/>
                <a:gd name="connsiteX46" fmla="*/ 482163 w 578992"/>
                <a:gd name="connsiteY46" fmla="*/ 345554 h 606657"/>
                <a:gd name="connsiteX47" fmla="*/ 282248 w 578992"/>
                <a:gd name="connsiteY47" fmla="*/ 72257 h 606657"/>
                <a:gd name="connsiteX48" fmla="*/ 72364 w 578992"/>
                <a:gd name="connsiteY48" fmla="*/ 281829 h 606657"/>
                <a:gd name="connsiteX49" fmla="*/ 313134 w 578992"/>
                <a:gd name="connsiteY49" fmla="*/ 489180 h 606657"/>
                <a:gd name="connsiteX50" fmla="*/ 321145 w 578992"/>
                <a:gd name="connsiteY50" fmla="*/ 494423 h 606657"/>
                <a:gd name="connsiteX51" fmla="*/ 336277 w 578992"/>
                <a:gd name="connsiteY51" fmla="*/ 550771 h 606657"/>
                <a:gd name="connsiteX52" fmla="*/ 330580 w 578992"/>
                <a:gd name="connsiteY52" fmla="*/ 559748 h 606657"/>
                <a:gd name="connsiteX53" fmla="*/ 0 w 578992"/>
                <a:gd name="connsiteY53" fmla="*/ 281829 h 606657"/>
                <a:gd name="connsiteX54" fmla="*/ 282248 w 578992"/>
                <a:gd name="connsiteY54" fmla="*/ 0 h 60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78992" h="606657">
                  <a:moveTo>
                    <a:pt x="345269" y="346719"/>
                  </a:moveTo>
                  <a:lnTo>
                    <a:pt x="527264" y="395415"/>
                  </a:lnTo>
                  <a:cubicBezTo>
                    <a:pt x="543372" y="399769"/>
                    <a:pt x="548801" y="419940"/>
                    <a:pt x="536965" y="431758"/>
                  </a:cubicBezTo>
                  <a:lnTo>
                    <a:pt x="512135" y="456550"/>
                  </a:lnTo>
                  <a:lnTo>
                    <a:pt x="572652" y="516975"/>
                  </a:lnTo>
                  <a:cubicBezTo>
                    <a:pt x="581106" y="525506"/>
                    <a:pt x="581106" y="539190"/>
                    <a:pt x="572652" y="547632"/>
                  </a:cubicBezTo>
                  <a:lnTo>
                    <a:pt x="519877" y="600326"/>
                  </a:lnTo>
                  <a:cubicBezTo>
                    <a:pt x="511334" y="608768"/>
                    <a:pt x="497629" y="608768"/>
                    <a:pt x="489174" y="600326"/>
                  </a:cubicBezTo>
                  <a:lnTo>
                    <a:pt x="428657" y="539901"/>
                  </a:lnTo>
                  <a:lnTo>
                    <a:pt x="403739" y="564782"/>
                  </a:lnTo>
                  <a:cubicBezTo>
                    <a:pt x="393148" y="575357"/>
                    <a:pt x="372501" y="574024"/>
                    <a:pt x="366628" y="552075"/>
                  </a:cubicBezTo>
                  <a:cubicBezTo>
                    <a:pt x="366005" y="549854"/>
                    <a:pt x="319015" y="374799"/>
                    <a:pt x="318659" y="373288"/>
                  </a:cubicBezTo>
                  <a:cubicBezTo>
                    <a:pt x="314298" y="357205"/>
                    <a:pt x="329071" y="342454"/>
                    <a:pt x="345269" y="346719"/>
                  </a:cubicBezTo>
                  <a:close/>
                  <a:moveTo>
                    <a:pt x="233275" y="312148"/>
                  </a:moveTo>
                  <a:cubicBezTo>
                    <a:pt x="245470" y="311970"/>
                    <a:pt x="255440" y="321922"/>
                    <a:pt x="255262" y="334095"/>
                  </a:cubicBezTo>
                  <a:cubicBezTo>
                    <a:pt x="255084" y="345646"/>
                    <a:pt x="263986" y="357464"/>
                    <a:pt x="281255" y="357464"/>
                  </a:cubicBezTo>
                  <a:cubicBezTo>
                    <a:pt x="286329" y="357464"/>
                    <a:pt x="289267" y="361195"/>
                    <a:pt x="289000" y="365016"/>
                  </a:cubicBezTo>
                  <a:cubicBezTo>
                    <a:pt x="288465" y="375412"/>
                    <a:pt x="290068" y="378611"/>
                    <a:pt x="300127" y="416019"/>
                  </a:cubicBezTo>
                  <a:cubicBezTo>
                    <a:pt x="300750" y="418240"/>
                    <a:pt x="300305" y="420639"/>
                    <a:pt x="298791" y="422416"/>
                  </a:cubicBezTo>
                  <a:cubicBezTo>
                    <a:pt x="285706" y="437788"/>
                    <a:pt x="260514" y="428458"/>
                    <a:pt x="260514" y="407844"/>
                  </a:cubicBezTo>
                  <a:lnTo>
                    <a:pt x="260514" y="398159"/>
                  </a:lnTo>
                  <a:cubicBezTo>
                    <a:pt x="232919" y="390340"/>
                    <a:pt x="212534" y="365283"/>
                    <a:pt x="211822" y="335339"/>
                  </a:cubicBezTo>
                  <a:cubicBezTo>
                    <a:pt x="211555" y="323077"/>
                    <a:pt x="220902" y="312237"/>
                    <a:pt x="233275" y="312148"/>
                  </a:cubicBezTo>
                  <a:close/>
                  <a:moveTo>
                    <a:pt x="283295" y="133638"/>
                  </a:moveTo>
                  <a:cubicBezTo>
                    <a:pt x="294955" y="134171"/>
                    <a:pt x="303944" y="144215"/>
                    <a:pt x="303944" y="155858"/>
                  </a:cubicBezTo>
                  <a:lnTo>
                    <a:pt x="303944" y="165457"/>
                  </a:lnTo>
                  <a:cubicBezTo>
                    <a:pt x="331536" y="173367"/>
                    <a:pt x="351918" y="198430"/>
                    <a:pt x="352630" y="228294"/>
                  </a:cubicBezTo>
                  <a:cubicBezTo>
                    <a:pt x="352897" y="240648"/>
                    <a:pt x="343552" y="251402"/>
                    <a:pt x="331180" y="251580"/>
                  </a:cubicBezTo>
                  <a:cubicBezTo>
                    <a:pt x="318987" y="251757"/>
                    <a:pt x="309018" y="241803"/>
                    <a:pt x="309196" y="229538"/>
                  </a:cubicBezTo>
                  <a:cubicBezTo>
                    <a:pt x="309374" y="218073"/>
                    <a:pt x="300473" y="206252"/>
                    <a:pt x="283206" y="206252"/>
                  </a:cubicBezTo>
                  <a:cubicBezTo>
                    <a:pt x="265583" y="206252"/>
                    <a:pt x="251076" y="222783"/>
                    <a:pt x="256327" y="240648"/>
                  </a:cubicBezTo>
                  <a:cubicBezTo>
                    <a:pt x="259709" y="252202"/>
                    <a:pt x="270568" y="260112"/>
                    <a:pt x="282583" y="260112"/>
                  </a:cubicBezTo>
                  <a:cubicBezTo>
                    <a:pt x="312845" y="260290"/>
                    <a:pt x="339013" y="280021"/>
                    <a:pt x="348625" y="307306"/>
                  </a:cubicBezTo>
                  <a:cubicBezTo>
                    <a:pt x="350405" y="312106"/>
                    <a:pt x="346756" y="317350"/>
                    <a:pt x="341594" y="317083"/>
                  </a:cubicBezTo>
                  <a:cubicBezTo>
                    <a:pt x="332960" y="316728"/>
                    <a:pt x="324327" y="318594"/>
                    <a:pt x="316494" y="322594"/>
                  </a:cubicBezTo>
                  <a:cubicBezTo>
                    <a:pt x="312934" y="324460"/>
                    <a:pt x="308484" y="322949"/>
                    <a:pt x="306792" y="319305"/>
                  </a:cubicBezTo>
                  <a:cubicBezTo>
                    <a:pt x="302520" y="310062"/>
                    <a:pt x="293086" y="303485"/>
                    <a:pt x="282227" y="303485"/>
                  </a:cubicBezTo>
                  <a:cubicBezTo>
                    <a:pt x="244133" y="303485"/>
                    <a:pt x="212537" y="272555"/>
                    <a:pt x="211825" y="234604"/>
                  </a:cubicBezTo>
                  <a:cubicBezTo>
                    <a:pt x="211202" y="203141"/>
                    <a:pt x="231673" y="176300"/>
                    <a:pt x="260510" y="166612"/>
                  </a:cubicBezTo>
                  <a:lnTo>
                    <a:pt x="260510" y="155236"/>
                  </a:lnTo>
                  <a:cubicBezTo>
                    <a:pt x="260510" y="142970"/>
                    <a:pt x="270835" y="133016"/>
                    <a:pt x="283295" y="133638"/>
                  </a:cubicBezTo>
                  <a:close/>
                  <a:moveTo>
                    <a:pt x="282248" y="0"/>
                  </a:moveTo>
                  <a:cubicBezTo>
                    <a:pt x="471126" y="0"/>
                    <a:pt x="608556" y="183353"/>
                    <a:pt x="551768" y="365640"/>
                  </a:cubicBezTo>
                  <a:cubicBezTo>
                    <a:pt x="550522" y="369729"/>
                    <a:pt x="545894" y="371773"/>
                    <a:pt x="541888" y="369995"/>
                  </a:cubicBezTo>
                  <a:cubicBezTo>
                    <a:pt x="539574" y="369018"/>
                    <a:pt x="537260" y="368218"/>
                    <a:pt x="534768" y="367507"/>
                  </a:cubicBezTo>
                  <a:lnTo>
                    <a:pt x="487148" y="354797"/>
                  </a:lnTo>
                  <a:cubicBezTo>
                    <a:pt x="483142" y="353731"/>
                    <a:pt x="480917" y="349554"/>
                    <a:pt x="482163" y="345554"/>
                  </a:cubicBezTo>
                  <a:cubicBezTo>
                    <a:pt x="525600" y="210372"/>
                    <a:pt x="423773" y="72257"/>
                    <a:pt x="282248" y="72257"/>
                  </a:cubicBezTo>
                  <a:cubicBezTo>
                    <a:pt x="166536" y="72257"/>
                    <a:pt x="72364" y="166289"/>
                    <a:pt x="72364" y="281829"/>
                  </a:cubicBezTo>
                  <a:cubicBezTo>
                    <a:pt x="72364" y="410257"/>
                    <a:pt x="187453" y="507933"/>
                    <a:pt x="313134" y="489180"/>
                  </a:cubicBezTo>
                  <a:cubicBezTo>
                    <a:pt x="316784" y="488646"/>
                    <a:pt x="320255" y="490957"/>
                    <a:pt x="321145" y="494423"/>
                  </a:cubicBezTo>
                  <a:lnTo>
                    <a:pt x="336277" y="550771"/>
                  </a:lnTo>
                  <a:cubicBezTo>
                    <a:pt x="337345" y="554860"/>
                    <a:pt x="334764" y="559037"/>
                    <a:pt x="330580" y="559748"/>
                  </a:cubicBezTo>
                  <a:cubicBezTo>
                    <a:pt x="163332" y="589433"/>
                    <a:pt x="0" y="461006"/>
                    <a:pt x="0" y="281829"/>
                  </a:cubicBezTo>
                  <a:cubicBezTo>
                    <a:pt x="0" y="126472"/>
                    <a:pt x="126571" y="0"/>
                    <a:pt x="282248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1" name="î$ľíḍé"/>
            <p:cNvGrpSpPr/>
            <p:nvPr/>
          </p:nvGrpSpPr>
          <p:grpSpPr>
            <a:xfrm>
              <a:off x="6037691" y="1881518"/>
              <a:ext cx="2895706" cy="1281114"/>
              <a:chOff x="6037691" y="1881518"/>
              <a:chExt cx="2895706" cy="1281114"/>
            </a:xfrm>
          </p:grpSpPr>
          <p:sp>
            <p:nvSpPr>
              <p:cNvPr id="28" name="íṥľiḑè"/>
              <p:cNvSpPr/>
              <p:nvPr/>
            </p:nvSpPr>
            <p:spPr bwMode="auto">
              <a:xfrm>
                <a:off x="6037691" y="1881518"/>
                <a:ext cx="639891" cy="1281114"/>
              </a:xfrm>
              <a:custGeom>
                <a:avLst/>
                <a:gdLst>
                  <a:gd name="T0" fmla="*/ 0 w 261"/>
                  <a:gd name="T1" fmla="*/ 261 h 522"/>
                  <a:gd name="T2" fmla="*/ 132 w 261"/>
                  <a:gd name="T3" fmla="*/ 489 h 522"/>
                  <a:gd name="T4" fmla="*/ 133 w 261"/>
                  <a:gd name="T5" fmla="*/ 489 h 522"/>
                  <a:gd name="T6" fmla="*/ 159 w 261"/>
                  <a:gd name="T7" fmla="*/ 502 h 522"/>
                  <a:gd name="T8" fmla="*/ 256 w 261"/>
                  <a:gd name="T9" fmla="*/ 522 h 522"/>
                  <a:gd name="T10" fmla="*/ 261 w 261"/>
                  <a:gd name="T11" fmla="*/ 522 h 522"/>
                  <a:gd name="T12" fmla="*/ 261 w 261"/>
                  <a:gd name="T13" fmla="*/ 455 h 522"/>
                  <a:gd name="T14" fmla="*/ 256 w 261"/>
                  <a:gd name="T15" fmla="*/ 455 h 522"/>
                  <a:gd name="T16" fmla="*/ 256 w 261"/>
                  <a:gd name="T17" fmla="*/ 455 h 522"/>
                  <a:gd name="T18" fmla="*/ 68 w 261"/>
                  <a:gd name="T19" fmla="*/ 252 h 522"/>
                  <a:gd name="T20" fmla="*/ 254 w 261"/>
                  <a:gd name="T21" fmla="*/ 68 h 522"/>
                  <a:gd name="T22" fmla="*/ 261 w 261"/>
                  <a:gd name="T23" fmla="*/ 68 h 522"/>
                  <a:gd name="T24" fmla="*/ 261 w 261"/>
                  <a:gd name="T25" fmla="*/ 0 h 522"/>
                  <a:gd name="T26" fmla="*/ 0 w 261"/>
                  <a:gd name="T27" fmla="*/ 261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522">
                    <a:moveTo>
                      <a:pt x="0" y="261"/>
                    </a:moveTo>
                    <a:cubicBezTo>
                      <a:pt x="0" y="359"/>
                      <a:pt x="53" y="444"/>
                      <a:pt x="132" y="489"/>
                    </a:cubicBezTo>
                    <a:cubicBezTo>
                      <a:pt x="132" y="489"/>
                      <a:pt x="132" y="489"/>
                      <a:pt x="133" y="489"/>
                    </a:cubicBezTo>
                    <a:cubicBezTo>
                      <a:pt x="141" y="493"/>
                      <a:pt x="150" y="498"/>
                      <a:pt x="159" y="502"/>
                    </a:cubicBezTo>
                    <a:cubicBezTo>
                      <a:pt x="189" y="514"/>
                      <a:pt x="222" y="522"/>
                      <a:pt x="256" y="522"/>
                    </a:cubicBezTo>
                    <a:cubicBezTo>
                      <a:pt x="258" y="522"/>
                      <a:pt x="259" y="522"/>
                      <a:pt x="261" y="522"/>
                    </a:cubicBezTo>
                    <a:cubicBezTo>
                      <a:pt x="261" y="455"/>
                      <a:pt x="261" y="455"/>
                      <a:pt x="261" y="455"/>
                    </a:cubicBezTo>
                    <a:cubicBezTo>
                      <a:pt x="259" y="455"/>
                      <a:pt x="258" y="455"/>
                      <a:pt x="256" y="455"/>
                    </a:cubicBezTo>
                    <a:cubicBezTo>
                      <a:pt x="256" y="455"/>
                      <a:pt x="256" y="455"/>
                      <a:pt x="256" y="455"/>
                    </a:cubicBezTo>
                    <a:cubicBezTo>
                      <a:pt x="149" y="452"/>
                      <a:pt x="63" y="361"/>
                      <a:pt x="68" y="252"/>
                    </a:cubicBezTo>
                    <a:cubicBezTo>
                      <a:pt x="73" y="152"/>
                      <a:pt x="154" y="71"/>
                      <a:pt x="254" y="68"/>
                    </a:cubicBezTo>
                    <a:cubicBezTo>
                      <a:pt x="256" y="68"/>
                      <a:pt x="259" y="68"/>
                      <a:pt x="261" y="68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117" y="0"/>
                      <a:pt x="0" y="117"/>
                      <a:pt x="0" y="26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" name="ísľíḍé"/>
              <p:cNvSpPr/>
              <p:nvPr/>
            </p:nvSpPr>
            <p:spPr bwMode="auto">
              <a:xfrm>
                <a:off x="6670723" y="1881518"/>
                <a:ext cx="1893011" cy="954504"/>
              </a:xfrm>
              <a:custGeom>
                <a:avLst/>
                <a:gdLst>
                  <a:gd name="T0" fmla="*/ 324 w 772"/>
                  <a:gd name="T1" fmla="*/ 326 h 389"/>
                  <a:gd name="T2" fmla="*/ 261 w 772"/>
                  <a:gd name="T3" fmla="*/ 262 h 389"/>
                  <a:gd name="T4" fmla="*/ 261 w 772"/>
                  <a:gd name="T5" fmla="*/ 261 h 389"/>
                  <a:gd name="T6" fmla="*/ 227 w 772"/>
                  <a:gd name="T7" fmla="*/ 132 h 389"/>
                  <a:gd name="T8" fmla="*/ 0 w 772"/>
                  <a:gd name="T9" fmla="*/ 0 h 389"/>
                  <a:gd name="T10" fmla="*/ 0 w 772"/>
                  <a:gd name="T11" fmla="*/ 68 h 389"/>
                  <a:gd name="T12" fmla="*/ 193 w 772"/>
                  <a:gd name="T13" fmla="*/ 261 h 389"/>
                  <a:gd name="T14" fmla="*/ 193 w 772"/>
                  <a:gd name="T15" fmla="*/ 261 h 389"/>
                  <a:gd name="T16" fmla="*/ 194 w 772"/>
                  <a:gd name="T17" fmla="*/ 288 h 389"/>
                  <a:gd name="T18" fmla="*/ 307 w 772"/>
                  <a:gd name="T19" fmla="*/ 389 h 389"/>
                  <a:gd name="T20" fmla="*/ 772 w 772"/>
                  <a:gd name="T21" fmla="*/ 389 h 389"/>
                  <a:gd name="T22" fmla="*/ 772 w 772"/>
                  <a:gd name="T23" fmla="*/ 326 h 389"/>
                  <a:gd name="T24" fmla="*/ 324 w 772"/>
                  <a:gd name="T25" fmla="*/ 326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2" h="389">
                    <a:moveTo>
                      <a:pt x="324" y="326"/>
                    </a:moveTo>
                    <a:cubicBezTo>
                      <a:pt x="289" y="326"/>
                      <a:pt x="261" y="297"/>
                      <a:pt x="261" y="262"/>
                    </a:cubicBezTo>
                    <a:cubicBezTo>
                      <a:pt x="261" y="261"/>
                      <a:pt x="261" y="261"/>
                      <a:pt x="261" y="261"/>
                    </a:cubicBezTo>
                    <a:cubicBezTo>
                      <a:pt x="261" y="214"/>
                      <a:pt x="249" y="170"/>
                      <a:pt x="227" y="132"/>
                    </a:cubicBezTo>
                    <a:cubicBezTo>
                      <a:pt x="182" y="53"/>
                      <a:pt x="97" y="0"/>
                      <a:pt x="0" y="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106" y="68"/>
                      <a:pt x="193" y="154"/>
                      <a:pt x="193" y="261"/>
                    </a:cubicBezTo>
                    <a:cubicBezTo>
                      <a:pt x="193" y="261"/>
                      <a:pt x="193" y="261"/>
                      <a:pt x="193" y="261"/>
                    </a:cubicBezTo>
                    <a:cubicBezTo>
                      <a:pt x="193" y="270"/>
                      <a:pt x="194" y="279"/>
                      <a:pt x="194" y="288"/>
                    </a:cubicBezTo>
                    <a:cubicBezTo>
                      <a:pt x="200" y="346"/>
                      <a:pt x="249" y="389"/>
                      <a:pt x="307" y="389"/>
                    </a:cubicBezTo>
                    <a:cubicBezTo>
                      <a:pt x="772" y="389"/>
                      <a:pt x="772" y="389"/>
                      <a:pt x="772" y="389"/>
                    </a:cubicBezTo>
                    <a:cubicBezTo>
                      <a:pt x="772" y="326"/>
                      <a:pt x="772" y="326"/>
                      <a:pt x="772" y="326"/>
                    </a:cubicBezTo>
                    <a:lnTo>
                      <a:pt x="324" y="32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íṣľïḍê"/>
              <p:cNvSpPr/>
              <p:nvPr/>
            </p:nvSpPr>
            <p:spPr>
              <a:xfrm rot="5400000">
                <a:off x="8496211" y="2541207"/>
                <a:ext cx="469570" cy="40480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iṩ1iḑé"/>
              <p:cNvSpPr/>
              <p:nvPr/>
            </p:nvSpPr>
            <p:spPr>
              <a:xfrm>
                <a:off x="6278886" y="2141380"/>
                <a:ext cx="775295" cy="7752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îṧļiḓè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D9E3857D-B3D6-46A5-8139-4736E6DCB633}"/>
                  </a:ext>
                </a:extLst>
              </p:cNvPr>
              <p:cNvSpPr/>
              <p:nvPr/>
            </p:nvSpPr>
            <p:spPr bwMode="auto">
              <a:xfrm>
                <a:off x="6445485" y="2324434"/>
                <a:ext cx="399220" cy="366820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  <a:gd name="connsiteX103" fmla="*/ 373273 h 605239"/>
                  <a:gd name="connsiteY103" fmla="*/ 373273 h 605239"/>
                  <a:gd name="connsiteX104" fmla="*/ 373273 h 605239"/>
                  <a:gd name="connsiteY104" fmla="*/ 373273 h 605239"/>
                  <a:gd name="connsiteX105" fmla="*/ 373273 h 605239"/>
                  <a:gd name="connsiteY105" fmla="*/ 373273 h 605239"/>
                  <a:gd name="connsiteX106" fmla="*/ 373273 h 605239"/>
                  <a:gd name="connsiteY10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608909" h="559493">
                    <a:moveTo>
                      <a:pt x="470180" y="272856"/>
                    </a:moveTo>
                    <a:lnTo>
                      <a:pt x="476019" y="272856"/>
                    </a:lnTo>
                    <a:lnTo>
                      <a:pt x="481953" y="272856"/>
                    </a:lnTo>
                    <a:cubicBezTo>
                      <a:pt x="509171" y="272856"/>
                      <a:pt x="531210" y="294963"/>
                      <a:pt x="531210" y="322056"/>
                    </a:cubicBezTo>
                    <a:lnTo>
                      <a:pt x="531210" y="376617"/>
                    </a:lnTo>
                    <a:cubicBezTo>
                      <a:pt x="531210" y="385084"/>
                      <a:pt x="526783" y="392609"/>
                      <a:pt x="520096" y="397031"/>
                    </a:cubicBezTo>
                    <a:lnTo>
                      <a:pt x="520096" y="449711"/>
                    </a:lnTo>
                    <a:cubicBezTo>
                      <a:pt x="520096" y="450558"/>
                      <a:pt x="520661" y="451498"/>
                      <a:pt x="521509" y="451875"/>
                    </a:cubicBezTo>
                    <a:cubicBezTo>
                      <a:pt x="528949" y="455450"/>
                      <a:pt x="565492" y="473888"/>
                      <a:pt x="599209" y="501639"/>
                    </a:cubicBezTo>
                    <a:cubicBezTo>
                      <a:pt x="605425" y="506625"/>
                      <a:pt x="608909" y="514150"/>
                      <a:pt x="608909" y="522052"/>
                    </a:cubicBezTo>
                    <a:lnTo>
                      <a:pt x="608909" y="559493"/>
                    </a:lnTo>
                    <a:lnTo>
                      <a:pt x="483083" y="559493"/>
                    </a:lnTo>
                    <a:lnTo>
                      <a:pt x="483083" y="515561"/>
                    </a:lnTo>
                    <a:cubicBezTo>
                      <a:pt x="483083" y="499475"/>
                      <a:pt x="476019" y="484424"/>
                      <a:pt x="463587" y="474264"/>
                    </a:cubicBezTo>
                    <a:cubicBezTo>
                      <a:pt x="453039" y="465609"/>
                      <a:pt x="442302" y="457707"/>
                      <a:pt x="431848" y="450558"/>
                    </a:cubicBezTo>
                    <a:cubicBezTo>
                      <a:pt x="431848" y="450370"/>
                      <a:pt x="431942" y="450087"/>
                      <a:pt x="431942" y="449711"/>
                    </a:cubicBezTo>
                    <a:lnTo>
                      <a:pt x="431942" y="397031"/>
                    </a:lnTo>
                    <a:cubicBezTo>
                      <a:pt x="425350" y="392609"/>
                      <a:pt x="420923" y="385084"/>
                      <a:pt x="420923" y="376617"/>
                    </a:cubicBezTo>
                    <a:lnTo>
                      <a:pt x="420923" y="322056"/>
                    </a:lnTo>
                    <a:cubicBezTo>
                      <a:pt x="420923" y="294775"/>
                      <a:pt x="443056" y="272856"/>
                      <a:pt x="470180" y="272856"/>
                    </a:cubicBezTo>
                    <a:close/>
                    <a:moveTo>
                      <a:pt x="127004" y="272856"/>
                    </a:moveTo>
                    <a:lnTo>
                      <a:pt x="132940" y="272856"/>
                    </a:lnTo>
                    <a:lnTo>
                      <a:pt x="138781" y="272856"/>
                    </a:lnTo>
                    <a:cubicBezTo>
                      <a:pt x="166104" y="272856"/>
                      <a:pt x="188057" y="294963"/>
                      <a:pt x="188057" y="322056"/>
                    </a:cubicBezTo>
                    <a:lnTo>
                      <a:pt x="188057" y="376617"/>
                    </a:lnTo>
                    <a:cubicBezTo>
                      <a:pt x="188057" y="385084"/>
                      <a:pt x="183629" y="392609"/>
                      <a:pt x="177033" y="397031"/>
                    </a:cubicBezTo>
                    <a:lnTo>
                      <a:pt x="177033" y="449711"/>
                    </a:lnTo>
                    <a:cubicBezTo>
                      <a:pt x="177033" y="449993"/>
                      <a:pt x="177128" y="450370"/>
                      <a:pt x="177128" y="450558"/>
                    </a:cubicBezTo>
                    <a:cubicBezTo>
                      <a:pt x="166670" y="457613"/>
                      <a:pt x="155929" y="465609"/>
                      <a:pt x="145376" y="474264"/>
                    </a:cubicBezTo>
                    <a:cubicBezTo>
                      <a:pt x="133034" y="484424"/>
                      <a:pt x="125874" y="499475"/>
                      <a:pt x="125874" y="515561"/>
                    </a:cubicBezTo>
                    <a:lnTo>
                      <a:pt x="125874" y="559493"/>
                    </a:lnTo>
                    <a:lnTo>
                      <a:pt x="0" y="559493"/>
                    </a:lnTo>
                    <a:lnTo>
                      <a:pt x="0" y="522052"/>
                    </a:lnTo>
                    <a:cubicBezTo>
                      <a:pt x="0" y="514150"/>
                      <a:pt x="3486" y="506625"/>
                      <a:pt x="9704" y="501639"/>
                    </a:cubicBezTo>
                    <a:cubicBezTo>
                      <a:pt x="43434" y="473888"/>
                      <a:pt x="79990" y="455450"/>
                      <a:pt x="87433" y="451875"/>
                    </a:cubicBezTo>
                    <a:cubicBezTo>
                      <a:pt x="88281" y="451498"/>
                      <a:pt x="88846" y="450558"/>
                      <a:pt x="88846" y="449711"/>
                    </a:cubicBezTo>
                    <a:lnTo>
                      <a:pt x="88846" y="397031"/>
                    </a:lnTo>
                    <a:cubicBezTo>
                      <a:pt x="82157" y="392609"/>
                      <a:pt x="77729" y="385084"/>
                      <a:pt x="77729" y="376617"/>
                    </a:cubicBezTo>
                    <a:lnTo>
                      <a:pt x="77729" y="322056"/>
                    </a:lnTo>
                    <a:cubicBezTo>
                      <a:pt x="77729" y="294775"/>
                      <a:pt x="99870" y="272856"/>
                      <a:pt x="127004" y="272856"/>
                    </a:cubicBezTo>
                    <a:close/>
                    <a:moveTo>
                      <a:pt x="297600" y="222543"/>
                    </a:moveTo>
                    <a:lnTo>
                      <a:pt x="304477" y="222543"/>
                    </a:lnTo>
                    <a:lnTo>
                      <a:pt x="311260" y="222543"/>
                    </a:lnTo>
                    <a:cubicBezTo>
                      <a:pt x="343291" y="222543"/>
                      <a:pt x="369198" y="248506"/>
                      <a:pt x="369198" y="280395"/>
                    </a:cubicBezTo>
                    <a:lnTo>
                      <a:pt x="369198" y="344455"/>
                    </a:lnTo>
                    <a:cubicBezTo>
                      <a:pt x="369198" y="354520"/>
                      <a:pt x="364017" y="363456"/>
                      <a:pt x="356198" y="368536"/>
                    </a:cubicBezTo>
                    <a:lnTo>
                      <a:pt x="356198" y="430432"/>
                    </a:lnTo>
                    <a:cubicBezTo>
                      <a:pt x="356198" y="431561"/>
                      <a:pt x="356857" y="432502"/>
                      <a:pt x="357893" y="433066"/>
                    </a:cubicBezTo>
                    <a:cubicBezTo>
                      <a:pt x="366655" y="437299"/>
                      <a:pt x="409520" y="459029"/>
                      <a:pt x="449275" y="491576"/>
                    </a:cubicBezTo>
                    <a:cubicBezTo>
                      <a:pt x="456435" y="497502"/>
                      <a:pt x="460580" y="506251"/>
                      <a:pt x="460580" y="515563"/>
                    </a:cubicBezTo>
                    <a:lnTo>
                      <a:pt x="460580" y="559493"/>
                    </a:lnTo>
                    <a:lnTo>
                      <a:pt x="304477" y="559493"/>
                    </a:lnTo>
                    <a:lnTo>
                      <a:pt x="148187" y="559493"/>
                    </a:lnTo>
                    <a:lnTo>
                      <a:pt x="148187" y="515563"/>
                    </a:lnTo>
                    <a:cubicBezTo>
                      <a:pt x="148187" y="506251"/>
                      <a:pt x="152332" y="497502"/>
                      <a:pt x="159492" y="491576"/>
                    </a:cubicBezTo>
                    <a:cubicBezTo>
                      <a:pt x="199342" y="459029"/>
                      <a:pt x="242206" y="437299"/>
                      <a:pt x="250967" y="433066"/>
                    </a:cubicBezTo>
                    <a:cubicBezTo>
                      <a:pt x="252004" y="432502"/>
                      <a:pt x="252569" y="431561"/>
                      <a:pt x="252569" y="430432"/>
                    </a:cubicBezTo>
                    <a:lnTo>
                      <a:pt x="252569" y="368536"/>
                    </a:lnTo>
                    <a:cubicBezTo>
                      <a:pt x="244844" y="363456"/>
                      <a:pt x="239663" y="354520"/>
                      <a:pt x="239663" y="344455"/>
                    </a:cubicBezTo>
                    <a:lnTo>
                      <a:pt x="239663" y="280395"/>
                    </a:lnTo>
                    <a:cubicBezTo>
                      <a:pt x="239663" y="248412"/>
                      <a:pt x="265664" y="222543"/>
                      <a:pt x="297600" y="222543"/>
                    </a:cubicBezTo>
                    <a:close/>
                    <a:moveTo>
                      <a:pt x="492495" y="40775"/>
                    </a:moveTo>
                    <a:cubicBezTo>
                      <a:pt x="488350" y="40775"/>
                      <a:pt x="487596" y="41528"/>
                      <a:pt x="487502" y="45854"/>
                    </a:cubicBezTo>
                    <a:lnTo>
                      <a:pt x="487502" y="51498"/>
                    </a:lnTo>
                    <a:cubicBezTo>
                      <a:pt x="487502" y="57142"/>
                      <a:pt x="487502" y="56953"/>
                      <a:pt x="482038" y="59023"/>
                    </a:cubicBezTo>
                    <a:cubicBezTo>
                      <a:pt x="469036" y="63726"/>
                      <a:pt x="460934" y="72661"/>
                      <a:pt x="460086" y="86864"/>
                    </a:cubicBezTo>
                    <a:cubicBezTo>
                      <a:pt x="459332" y="99374"/>
                      <a:pt x="465833" y="107934"/>
                      <a:pt x="476196" y="114048"/>
                    </a:cubicBezTo>
                    <a:cubicBezTo>
                      <a:pt x="482414" y="117810"/>
                      <a:pt x="489480" y="120068"/>
                      <a:pt x="496264" y="123078"/>
                    </a:cubicBezTo>
                    <a:cubicBezTo>
                      <a:pt x="498902" y="124206"/>
                      <a:pt x="501445" y="125617"/>
                      <a:pt x="503706" y="127310"/>
                    </a:cubicBezTo>
                    <a:cubicBezTo>
                      <a:pt x="510207" y="132578"/>
                      <a:pt x="508982" y="141513"/>
                      <a:pt x="501257" y="144900"/>
                    </a:cubicBezTo>
                    <a:cubicBezTo>
                      <a:pt x="497112" y="146781"/>
                      <a:pt x="492778" y="147157"/>
                      <a:pt x="488350" y="146687"/>
                    </a:cubicBezTo>
                    <a:cubicBezTo>
                      <a:pt x="481472" y="145746"/>
                      <a:pt x="474783" y="144053"/>
                      <a:pt x="468659" y="140761"/>
                    </a:cubicBezTo>
                    <a:cubicBezTo>
                      <a:pt x="464985" y="138880"/>
                      <a:pt x="463949" y="139350"/>
                      <a:pt x="462724" y="143301"/>
                    </a:cubicBezTo>
                    <a:cubicBezTo>
                      <a:pt x="461593" y="146687"/>
                      <a:pt x="460557" y="150167"/>
                      <a:pt x="459709" y="153553"/>
                    </a:cubicBezTo>
                    <a:cubicBezTo>
                      <a:pt x="458484" y="158162"/>
                      <a:pt x="458861" y="159291"/>
                      <a:pt x="463572" y="161548"/>
                    </a:cubicBezTo>
                    <a:cubicBezTo>
                      <a:pt x="469130" y="164370"/>
                      <a:pt x="475160" y="165687"/>
                      <a:pt x="481284" y="166722"/>
                    </a:cubicBezTo>
                    <a:cubicBezTo>
                      <a:pt x="486089" y="167474"/>
                      <a:pt x="486371" y="167568"/>
                      <a:pt x="486371" y="172647"/>
                    </a:cubicBezTo>
                    <a:lnTo>
                      <a:pt x="486371" y="179420"/>
                    </a:lnTo>
                    <a:cubicBezTo>
                      <a:pt x="486371" y="182147"/>
                      <a:pt x="487690" y="183934"/>
                      <a:pt x="490611" y="183934"/>
                    </a:cubicBezTo>
                    <a:cubicBezTo>
                      <a:pt x="493908" y="184029"/>
                      <a:pt x="497300" y="184029"/>
                      <a:pt x="500503" y="183934"/>
                    </a:cubicBezTo>
                    <a:cubicBezTo>
                      <a:pt x="503330" y="183934"/>
                      <a:pt x="504649" y="182430"/>
                      <a:pt x="504649" y="179608"/>
                    </a:cubicBezTo>
                    <a:cubicBezTo>
                      <a:pt x="504649" y="176504"/>
                      <a:pt x="504837" y="173494"/>
                      <a:pt x="504649" y="170390"/>
                    </a:cubicBezTo>
                    <a:cubicBezTo>
                      <a:pt x="504554" y="167192"/>
                      <a:pt x="505968" y="165687"/>
                      <a:pt x="508982" y="164840"/>
                    </a:cubicBezTo>
                    <a:cubicBezTo>
                      <a:pt x="515860" y="162959"/>
                      <a:pt x="521889" y="159197"/>
                      <a:pt x="526412" y="153647"/>
                    </a:cubicBezTo>
                    <a:cubicBezTo>
                      <a:pt x="538942" y="138221"/>
                      <a:pt x="534231" y="115835"/>
                      <a:pt x="516237" y="105865"/>
                    </a:cubicBezTo>
                    <a:cubicBezTo>
                      <a:pt x="510584" y="102761"/>
                      <a:pt x="504554" y="100503"/>
                      <a:pt x="498619" y="97964"/>
                    </a:cubicBezTo>
                    <a:cubicBezTo>
                      <a:pt x="495227" y="96647"/>
                      <a:pt x="492024" y="94860"/>
                      <a:pt x="489104" y="92602"/>
                    </a:cubicBezTo>
                    <a:cubicBezTo>
                      <a:pt x="483451" y="88087"/>
                      <a:pt x="484581" y="80657"/>
                      <a:pt x="491270" y="77835"/>
                    </a:cubicBezTo>
                    <a:cubicBezTo>
                      <a:pt x="493155" y="76894"/>
                      <a:pt x="495133" y="76706"/>
                      <a:pt x="497112" y="76518"/>
                    </a:cubicBezTo>
                    <a:cubicBezTo>
                      <a:pt x="504931" y="76142"/>
                      <a:pt x="512186" y="77553"/>
                      <a:pt x="519252" y="80939"/>
                    </a:cubicBezTo>
                    <a:cubicBezTo>
                      <a:pt x="522643" y="82538"/>
                      <a:pt x="523868" y="82067"/>
                      <a:pt x="524998" y="78399"/>
                    </a:cubicBezTo>
                    <a:cubicBezTo>
                      <a:pt x="526317" y="74543"/>
                      <a:pt x="527260" y="70686"/>
                      <a:pt x="528390" y="66736"/>
                    </a:cubicBezTo>
                    <a:cubicBezTo>
                      <a:pt x="529144" y="64102"/>
                      <a:pt x="528296" y="62503"/>
                      <a:pt x="525752" y="61374"/>
                    </a:cubicBezTo>
                    <a:cubicBezTo>
                      <a:pt x="521230" y="59399"/>
                      <a:pt x="516708" y="57988"/>
                      <a:pt x="511809" y="57236"/>
                    </a:cubicBezTo>
                    <a:cubicBezTo>
                      <a:pt x="505402" y="56201"/>
                      <a:pt x="505402" y="56201"/>
                      <a:pt x="505402" y="49805"/>
                    </a:cubicBezTo>
                    <a:cubicBezTo>
                      <a:pt x="505402" y="40775"/>
                      <a:pt x="505402" y="40775"/>
                      <a:pt x="496358" y="40775"/>
                    </a:cubicBezTo>
                    <a:close/>
                    <a:moveTo>
                      <a:pt x="496111" y="0"/>
                    </a:moveTo>
                    <a:cubicBezTo>
                      <a:pt x="524951" y="0"/>
                      <a:pt x="553781" y="10958"/>
                      <a:pt x="575779" y="32874"/>
                    </a:cubicBezTo>
                    <a:cubicBezTo>
                      <a:pt x="619776" y="76894"/>
                      <a:pt x="619776" y="148192"/>
                      <a:pt x="575779" y="192024"/>
                    </a:cubicBezTo>
                    <a:cubicBezTo>
                      <a:pt x="538754" y="229083"/>
                      <a:pt x="482226" y="234821"/>
                      <a:pt x="438982" y="209519"/>
                    </a:cubicBezTo>
                    <a:lnTo>
                      <a:pt x="438700" y="209237"/>
                    </a:lnTo>
                    <a:cubicBezTo>
                      <a:pt x="421742" y="222029"/>
                      <a:pt x="403559" y="224286"/>
                      <a:pt x="390840" y="222311"/>
                    </a:cubicBezTo>
                    <a:cubicBezTo>
                      <a:pt x="386600" y="221653"/>
                      <a:pt x="385752" y="215915"/>
                      <a:pt x="389615" y="214034"/>
                    </a:cubicBezTo>
                    <a:cubicBezTo>
                      <a:pt x="401297" y="208202"/>
                      <a:pt x="408552" y="196915"/>
                      <a:pt x="412886" y="187791"/>
                    </a:cubicBezTo>
                    <a:lnTo>
                      <a:pt x="411567" y="187038"/>
                    </a:lnTo>
                    <a:cubicBezTo>
                      <a:pt x="372374" y="142736"/>
                      <a:pt x="374070" y="75201"/>
                      <a:pt x="416371" y="32874"/>
                    </a:cubicBezTo>
                    <a:cubicBezTo>
                      <a:pt x="438417" y="10958"/>
                      <a:pt x="467270" y="0"/>
                      <a:pt x="496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ïṩľïḍê"/>
            <p:cNvGrpSpPr/>
            <p:nvPr/>
          </p:nvGrpSpPr>
          <p:grpSpPr>
            <a:xfrm>
              <a:off x="6028164" y="2997327"/>
              <a:ext cx="1282447" cy="1282447"/>
              <a:chOff x="6028164" y="2997327"/>
              <a:chExt cx="1282447" cy="1282447"/>
            </a:xfrm>
          </p:grpSpPr>
          <p:sp>
            <p:nvSpPr>
              <p:cNvPr id="25" name="îṩľíḋê"/>
              <p:cNvSpPr/>
              <p:nvPr/>
            </p:nvSpPr>
            <p:spPr bwMode="auto">
              <a:xfrm>
                <a:off x="6028164" y="2997327"/>
                <a:ext cx="1282447" cy="1282447"/>
              </a:xfrm>
              <a:custGeom>
                <a:avLst/>
                <a:gdLst>
                  <a:gd name="T0" fmla="*/ 390 w 523"/>
                  <a:gd name="T1" fmla="*/ 34 h 522"/>
                  <a:gd name="T2" fmla="*/ 390 w 523"/>
                  <a:gd name="T3" fmla="*/ 34 h 522"/>
                  <a:gd name="T4" fmla="*/ 311 w 523"/>
                  <a:gd name="T5" fmla="*/ 4 h 522"/>
                  <a:gd name="T6" fmla="*/ 267 w 523"/>
                  <a:gd name="T7" fmla="*/ 0 h 522"/>
                  <a:gd name="T8" fmla="*/ 262 w 523"/>
                  <a:gd name="T9" fmla="*/ 0 h 522"/>
                  <a:gd name="T10" fmla="*/ 262 w 523"/>
                  <a:gd name="T11" fmla="*/ 67 h 522"/>
                  <a:gd name="T12" fmla="*/ 267 w 523"/>
                  <a:gd name="T13" fmla="*/ 67 h 522"/>
                  <a:gd name="T14" fmla="*/ 267 w 523"/>
                  <a:gd name="T15" fmla="*/ 67 h 522"/>
                  <a:gd name="T16" fmla="*/ 455 w 523"/>
                  <a:gd name="T17" fmla="*/ 261 h 522"/>
                  <a:gd name="T18" fmla="*/ 455 w 523"/>
                  <a:gd name="T19" fmla="*/ 264 h 522"/>
                  <a:gd name="T20" fmla="*/ 261 w 523"/>
                  <a:gd name="T21" fmla="*/ 455 h 522"/>
                  <a:gd name="T22" fmla="*/ 68 w 523"/>
                  <a:gd name="T23" fmla="*/ 269 h 522"/>
                  <a:gd name="T24" fmla="*/ 68 w 523"/>
                  <a:gd name="T25" fmla="*/ 269 h 522"/>
                  <a:gd name="T26" fmla="*/ 68 w 523"/>
                  <a:gd name="T27" fmla="*/ 264 h 522"/>
                  <a:gd name="T28" fmla="*/ 0 w 523"/>
                  <a:gd name="T29" fmla="*/ 264 h 522"/>
                  <a:gd name="T30" fmla="*/ 0 w 523"/>
                  <a:gd name="T31" fmla="*/ 269 h 522"/>
                  <a:gd name="T32" fmla="*/ 0 w 523"/>
                  <a:gd name="T33" fmla="*/ 269 h 522"/>
                  <a:gd name="T34" fmla="*/ 34 w 523"/>
                  <a:gd name="T35" fmla="*/ 390 h 522"/>
                  <a:gd name="T36" fmla="*/ 34 w 523"/>
                  <a:gd name="T37" fmla="*/ 390 h 522"/>
                  <a:gd name="T38" fmla="*/ 261 w 523"/>
                  <a:gd name="T39" fmla="*/ 522 h 522"/>
                  <a:gd name="T40" fmla="*/ 523 w 523"/>
                  <a:gd name="T41" fmla="*/ 264 h 522"/>
                  <a:gd name="T42" fmla="*/ 523 w 523"/>
                  <a:gd name="T43" fmla="*/ 264 h 522"/>
                  <a:gd name="T44" fmla="*/ 523 w 523"/>
                  <a:gd name="T45" fmla="*/ 261 h 522"/>
                  <a:gd name="T46" fmla="*/ 390 w 523"/>
                  <a:gd name="T47" fmla="*/ 34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3" h="522">
                    <a:moveTo>
                      <a:pt x="390" y="34"/>
                    </a:moveTo>
                    <a:cubicBezTo>
                      <a:pt x="390" y="34"/>
                      <a:pt x="390" y="34"/>
                      <a:pt x="390" y="34"/>
                    </a:cubicBezTo>
                    <a:cubicBezTo>
                      <a:pt x="366" y="20"/>
                      <a:pt x="339" y="10"/>
                      <a:pt x="311" y="4"/>
                    </a:cubicBezTo>
                    <a:cubicBezTo>
                      <a:pt x="297" y="2"/>
                      <a:pt x="282" y="0"/>
                      <a:pt x="267" y="0"/>
                    </a:cubicBezTo>
                    <a:cubicBezTo>
                      <a:pt x="265" y="0"/>
                      <a:pt x="263" y="0"/>
                      <a:pt x="262" y="0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3" y="67"/>
                      <a:pt x="265" y="67"/>
                      <a:pt x="267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371" y="70"/>
                      <a:pt x="455" y="156"/>
                      <a:pt x="455" y="261"/>
                    </a:cubicBezTo>
                    <a:cubicBezTo>
                      <a:pt x="455" y="262"/>
                      <a:pt x="455" y="263"/>
                      <a:pt x="455" y="264"/>
                    </a:cubicBezTo>
                    <a:cubicBezTo>
                      <a:pt x="453" y="370"/>
                      <a:pt x="367" y="455"/>
                      <a:pt x="261" y="455"/>
                    </a:cubicBezTo>
                    <a:cubicBezTo>
                      <a:pt x="157" y="455"/>
                      <a:pt x="72" y="372"/>
                      <a:pt x="68" y="269"/>
                    </a:cubicBezTo>
                    <a:cubicBezTo>
                      <a:pt x="68" y="269"/>
                      <a:pt x="68" y="269"/>
                      <a:pt x="68" y="269"/>
                    </a:cubicBezTo>
                    <a:cubicBezTo>
                      <a:pt x="68" y="267"/>
                      <a:pt x="68" y="266"/>
                      <a:pt x="68" y="264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266"/>
                      <a:pt x="0" y="268"/>
                      <a:pt x="0" y="269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2" y="313"/>
                      <a:pt x="14" y="354"/>
                      <a:pt x="34" y="390"/>
                    </a:cubicBezTo>
                    <a:cubicBezTo>
                      <a:pt x="34" y="390"/>
                      <a:pt x="34" y="390"/>
                      <a:pt x="34" y="390"/>
                    </a:cubicBezTo>
                    <a:cubicBezTo>
                      <a:pt x="79" y="469"/>
                      <a:pt x="164" y="522"/>
                      <a:pt x="261" y="522"/>
                    </a:cubicBezTo>
                    <a:cubicBezTo>
                      <a:pt x="405" y="522"/>
                      <a:pt x="521" y="407"/>
                      <a:pt x="523" y="264"/>
                    </a:cubicBezTo>
                    <a:cubicBezTo>
                      <a:pt x="523" y="264"/>
                      <a:pt x="523" y="264"/>
                      <a:pt x="523" y="264"/>
                    </a:cubicBezTo>
                    <a:cubicBezTo>
                      <a:pt x="523" y="263"/>
                      <a:pt x="523" y="262"/>
                      <a:pt x="523" y="261"/>
                    </a:cubicBezTo>
                    <a:cubicBezTo>
                      <a:pt x="523" y="163"/>
                      <a:pt x="470" y="78"/>
                      <a:pt x="390" y="3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îşḷîḋé"/>
              <p:cNvSpPr/>
              <p:nvPr/>
            </p:nvSpPr>
            <p:spPr>
              <a:xfrm>
                <a:off x="6278886" y="3250903"/>
                <a:ext cx="775295" cy="7752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ïṥ1ïḋ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A1FB5617-0A71-4653-91E7-F18005193F84}"/>
                  </a:ext>
                </a:extLst>
              </p:cNvPr>
              <p:cNvSpPr/>
              <p:nvPr/>
            </p:nvSpPr>
            <p:spPr bwMode="auto">
              <a:xfrm>
                <a:off x="6441729" y="3446465"/>
                <a:ext cx="449608" cy="384170"/>
              </a:xfrm>
              <a:custGeom>
                <a:avLst/>
                <a:gdLst>
                  <a:gd name="connsiteX0" fmla="*/ 560224 w 607107"/>
                  <a:gd name="connsiteY0" fmla="*/ 279860 h 518750"/>
                  <a:gd name="connsiteX1" fmla="*/ 582459 w 607107"/>
                  <a:gd name="connsiteY1" fmla="*/ 280220 h 518750"/>
                  <a:gd name="connsiteX2" fmla="*/ 606440 w 607107"/>
                  <a:gd name="connsiteY2" fmla="*/ 300513 h 518750"/>
                  <a:gd name="connsiteX3" fmla="*/ 596135 w 607107"/>
                  <a:gd name="connsiteY3" fmla="*/ 329751 h 518750"/>
                  <a:gd name="connsiteX4" fmla="*/ 571865 w 607107"/>
                  <a:gd name="connsiteY4" fmla="*/ 348793 h 518750"/>
                  <a:gd name="connsiteX5" fmla="*/ 371834 w 607107"/>
                  <a:gd name="connsiteY5" fmla="*/ 500269 h 518750"/>
                  <a:gd name="connsiteX6" fmla="*/ 134050 w 607107"/>
                  <a:gd name="connsiteY6" fmla="*/ 494210 h 518750"/>
                  <a:gd name="connsiteX7" fmla="*/ 67213 w 607107"/>
                  <a:gd name="connsiteY7" fmla="*/ 511040 h 518750"/>
                  <a:gd name="connsiteX8" fmla="*/ 61145 w 607107"/>
                  <a:gd name="connsiteY8" fmla="*/ 511040 h 518750"/>
                  <a:gd name="connsiteX9" fmla="*/ 59701 w 607107"/>
                  <a:gd name="connsiteY9" fmla="*/ 510560 h 518750"/>
                  <a:gd name="connsiteX10" fmla="*/ 55656 w 607107"/>
                  <a:gd name="connsiteY10" fmla="*/ 507674 h 518750"/>
                  <a:gd name="connsiteX11" fmla="*/ 7502 w 607107"/>
                  <a:gd name="connsiteY11" fmla="*/ 432081 h 518750"/>
                  <a:gd name="connsiteX12" fmla="*/ 1435 w 607107"/>
                  <a:gd name="connsiteY12" fmla="*/ 423521 h 518750"/>
                  <a:gd name="connsiteX13" fmla="*/ 183 w 607107"/>
                  <a:gd name="connsiteY13" fmla="*/ 417077 h 518750"/>
                  <a:gd name="connsiteX14" fmla="*/ 4131 w 607107"/>
                  <a:gd name="connsiteY14" fmla="*/ 411788 h 518750"/>
                  <a:gd name="connsiteX15" fmla="*/ 95527 w 607107"/>
                  <a:gd name="connsiteY15" fmla="*/ 376588 h 518750"/>
                  <a:gd name="connsiteX16" fmla="*/ 266570 w 607107"/>
                  <a:gd name="connsiteY16" fmla="*/ 330231 h 518750"/>
                  <a:gd name="connsiteX17" fmla="*/ 327147 w 607107"/>
                  <a:gd name="connsiteY17" fmla="*/ 372741 h 518750"/>
                  <a:gd name="connsiteX18" fmla="*/ 233536 w 607107"/>
                  <a:gd name="connsiteY18" fmla="*/ 417943 h 518750"/>
                  <a:gd name="connsiteX19" fmla="*/ 360084 w 607107"/>
                  <a:gd name="connsiteY19" fmla="*/ 366393 h 518750"/>
                  <a:gd name="connsiteX20" fmla="*/ 365285 w 607107"/>
                  <a:gd name="connsiteY20" fmla="*/ 359372 h 518750"/>
                  <a:gd name="connsiteX21" fmla="*/ 524482 w 607107"/>
                  <a:gd name="connsiteY21" fmla="*/ 291473 h 518750"/>
                  <a:gd name="connsiteX22" fmla="*/ 560224 w 607107"/>
                  <a:gd name="connsiteY22" fmla="*/ 279860 h 518750"/>
                  <a:gd name="connsiteX23" fmla="*/ 231201 w 607107"/>
                  <a:gd name="connsiteY23" fmla="*/ 114447 h 518750"/>
                  <a:gd name="connsiteX24" fmla="*/ 227733 w 607107"/>
                  <a:gd name="connsiteY24" fmla="*/ 115409 h 518750"/>
                  <a:gd name="connsiteX25" fmla="*/ 204232 w 607107"/>
                  <a:gd name="connsiteY25" fmla="*/ 127912 h 518750"/>
                  <a:gd name="connsiteX26" fmla="*/ 200572 w 607107"/>
                  <a:gd name="connsiteY26" fmla="*/ 136280 h 518750"/>
                  <a:gd name="connsiteX27" fmla="*/ 203269 w 607107"/>
                  <a:gd name="connsiteY27" fmla="*/ 146860 h 518750"/>
                  <a:gd name="connsiteX28" fmla="*/ 207410 w 607107"/>
                  <a:gd name="connsiteY28" fmla="*/ 151862 h 518750"/>
                  <a:gd name="connsiteX29" fmla="*/ 213960 w 607107"/>
                  <a:gd name="connsiteY29" fmla="*/ 151573 h 518750"/>
                  <a:gd name="connsiteX30" fmla="*/ 222340 w 607107"/>
                  <a:gd name="connsiteY30" fmla="*/ 147053 h 518750"/>
                  <a:gd name="connsiteX31" fmla="*/ 222340 w 607107"/>
                  <a:gd name="connsiteY31" fmla="*/ 230058 h 518750"/>
                  <a:gd name="connsiteX32" fmla="*/ 229756 w 607107"/>
                  <a:gd name="connsiteY32" fmla="*/ 237464 h 518750"/>
                  <a:gd name="connsiteX33" fmla="*/ 243433 w 607107"/>
                  <a:gd name="connsiteY33" fmla="*/ 237464 h 518750"/>
                  <a:gd name="connsiteX34" fmla="*/ 250850 w 607107"/>
                  <a:gd name="connsiteY34" fmla="*/ 230058 h 518750"/>
                  <a:gd name="connsiteX35" fmla="*/ 250850 w 607107"/>
                  <a:gd name="connsiteY35" fmla="*/ 121853 h 518750"/>
                  <a:gd name="connsiteX36" fmla="*/ 243433 w 607107"/>
                  <a:gd name="connsiteY36" fmla="*/ 114447 h 518750"/>
                  <a:gd name="connsiteX37" fmla="*/ 230719 w 607107"/>
                  <a:gd name="connsiteY37" fmla="*/ 76070 h 518750"/>
                  <a:gd name="connsiteX38" fmla="*/ 330794 w 607107"/>
                  <a:gd name="connsiteY38" fmla="*/ 176004 h 518750"/>
                  <a:gd name="connsiteX39" fmla="*/ 230719 w 607107"/>
                  <a:gd name="connsiteY39" fmla="*/ 275841 h 518750"/>
                  <a:gd name="connsiteX40" fmla="*/ 130741 w 607107"/>
                  <a:gd name="connsiteY40" fmla="*/ 176004 h 518750"/>
                  <a:gd name="connsiteX41" fmla="*/ 230719 w 607107"/>
                  <a:gd name="connsiteY41" fmla="*/ 76070 h 518750"/>
                  <a:gd name="connsiteX42" fmla="*/ 371906 w 607107"/>
                  <a:gd name="connsiteY42" fmla="*/ 39432 h 518750"/>
                  <a:gd name="connsiteX43" fmla="*/ 368246 w 607107"/>
                  <a:gd name="connsiteY43" fmla="*/ 40297 h 518750"/>
                  <a:gd name="connsiteX44" fmla="*/ 344168 w 607107"/>
                  <a:gd name="connsiteY44" fmla="*/ 53185 h 518750"/>
                  <a:gd name="connsiteX45" fmla="*/ 340412 w 607107"/>
                  <a:gd name="connsiteY45" fmla="*/ 61744 h 518750"/>
                  <a:gd name="connsiteX46" fmla="*/ 343109 w 607107"/>
                  <a:gd name="connsiteY46" fmla="*/ 72612 h 518750"/>
                  <a:gd name="connsiteX47" fmla="*/ 347443 w 607107"/>
                  <a:gd name="connsiteY47" fmla="*/ 77709 h 518750"/>
                  <a:gd name="connsiteX48" fmla="*/ 354089 w 607107"/>
                  <a:gd name="connsiteY48" fmla="*/ 77421 h 518750"/>
                  <a:gd name="connsiteX49" fmla="*/ 362757 w 607107"/>
                  <a:gd name="connsiteY49" fmla="*/ 72804 h 518750"/>
                  <a:gd name="connsiteX50" fmla="*/ 362757 w 607107"/>
                  <a:gd name="connsiteY50" fmla="*/ 157919 h 518750"/>
                  <a:gd name="connsiteX51" fmla="*/ 370365 w 607107"/>
                  <a:gd name="connsiteY51" fmla="*/ 165517 h 518750"/>
                  <a:gd name="connsiteX52" fmla="*/ 384331 w 607107"/>
                  <a:gd name="connsiteY52" fmla="*/ 165517 h 518750"/>
                  <a:gd name="connsiteX53" fmla="*/ 391939 w 607107"/>
                  <a:gd name="connsiteY53" fmla="*/ 157919 h 518750"/>
                  <a:gd name="connsiteX54" fmla="*/ 391939 w 607107"/>
                  <a:gd name="connsiteY54" fmla="*/ 47029 h 518750"/>
                  <a:gd name="connsiteX55" fmla="*/ 384331 w 607107"/>
                  <a:gd name="connsiteY55" fmla="*/ 39432 h 518750"/>
                  <a:gd name="connsiteX56" fmla="*/ 371328 w 607107"/>
                  <a:gd name="connsiteY56" fmla="*/ 0 h 518750"/>
                  <a:gd name="connsiteX57" fmla="*/ 473901 w 607107"/>
                  <a:gd name="connsiteY57" fmla="*/ 102426 h 518750"/>
                  <a:gd name="connsiteX58" fmla="*/ 371328 w 607107"/>
                  <a:gd name="connsiteY58" fmla="*/ 204852 h 518750"/>
                  <a:gd name="connsiteX59" fmla="*/ 342531 w 607107"/>
                  <a:gd name="connsiteY59" fmla="*/ 200717 h 518750"/>
                  <a:gd name="connsiteX60" fmla="*/ 348117 w 607107"/>
                  <a:gd name="connsiteY60" fmla="*/ 167440 h 518750"/>
                  <a:gd name="connsiteX61" fmla="*/ 274342 w 607107"/>
                  <a:gd name="connsiteY61" fmla="*/ 69150 h 518750"/>
                  <a:gd name="connsiteX62" fmla="*/ 371328 w 607107"/>
                  <a:gd name="connsiteY62" fmla="*/ 0 h 51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07107" h="518750">
                    <a:moveTo>
                      <a:pt x="560224" y="279860"/>
                    </a:moveTo>
                    <a:cubicBezTo>
                      <a:pt x="569819" y="278441"/>
                      <a:pt x="577162" y="279018"/>
                      <a:pt x="582459" y="280220"/>
                    </a:cubicBezTo>
                    <a:cubicBezTo>
                      <a:pt x="595268" y="283010"/>
                      <a:pt x="604032" y="289742"/>
                      <a:pt x="606440" y="300513"/>
                    </a:cubicBezTo>
                    <a:cubicBezTo>
                      <a:pt x="608751" y="310804"/>
                      <a:pt x="604995" y="322826"/>
                      <a:pt x="596135" y="329751"/>
                    </a:cubicBezTo>
                    <a:cubicBezTo>
                      <a:pt x="587949" y="336098"/>
                      <a:pt x="579762" y="342542"/>
                      <a:pt x="571865" y="348793"/>
                    </a:cubicBezTo>
                    <a:lnTo>
                      <a:pt x="371834" y="500269"/>
                    </a:lnTo>
                    <a:cubicBezTo>
                      <a:pt x="306826" y="545471"/>
                      <a:pt x="137614" y="493440"/>
                      <a:pt x="134050" y="494210"/>
                    </a:cubicBezTo>
                    <a:lnTo>
                      <a:pt x="67213" y="511040"/>
                    </a:lnTo>
                    <a:cubicBezTo>
                      <a:pt x="65479" y="511521"/>
                      <a:pt x="63264" y="511425"/>
                      <a:pt x="61145" y="511040"/>
                    </a:cubicBezTo>
                    <a:cubicBezTo>
                      <a:pt x="60567" y="510848"/>
                      <a:pt x="60086" y="510752"/>
                      <a:pt x="59701" y="510560"/>
                    </a:cubicBezTo>
                    <a:cubicBezTo>
                      <a:pt x="58063" y="510079"/>
                      <a:pt x="56715" y="509021"/>
                      <a:pt x="55656" y="507674"/>
                    </a:cubicBezTo>
                    <a:cubicBezTo>
                      <a:pt x="40150" y="486131"/>
                      <a:pt x="22430" y="453335"/>
                      <a:pt x="7502" y="432081"/>
                    </a:cubicBezTo>
                    <a:lnTo>
                      <a:pt x="1435" y="423521"/>
                    </a:lnTo>
                    <a:cubicBezTo>
                      <a:pt x="183" y="421694"/>
                      <a:pt x="-299" y="419289"/>
                      <a:pt x="183" y="417077"/>
                    </a:cubicBezTo>
                    <a:cubicBezTo>
                      <a:pt x="664" y="414865"/>
                      <a:pt x="1723" y="412750"/>
                      <a:pt x="4131" y="411788"/>
                    </a:cubicBezTo>
                    <a:lnTo>
                      <a:pt x="95527" y="376588"/>
                    </a:lnTo>
                    <a:cubicBezTo>
                      <a:pt x="155816" y="356487"/>
                      <a:pt x="154179" y="328885"/>
                      <a:pt x="266570" y="330231"/>
                    </a:cubicBezTo>
                    <a:cubicBezTo>
                      <a:pt x="296618" y="330520"/>
                      <a:pt x="351706" y="324172"/>
                      <a:pt x="327147" y="372741"/>
                    </a:cubicBezTo>
                    <a:cubicBezTo>
                      <a:pt x="316650" y="393515"/>
                      <a:pt x="281979" y="420059"/>
                      <a:pt x="233536" y="417943"/>
                    </a:cubicBezTo>
                    <a:cubicBezTo>
                      <a:pt x="233344" y="419193"/>
                      <a:pt x="327244" y="456605"/>
                      <a:pt x="360084" y="366393"/>
                    </a:cubicBezTo>
                    <a:cubicBezTo>
                      <a:pt x="360084" y="366393"/>
                      <a:pt x="361433" y="361007"/>
                      <a:pt x="365285" y="359372"/>
                    </a:cubicBezTo>
                    <a:cubicBezTo>
                      <a:pt x="389940" y="348793"/>
                      <a:pt x="522459" y="292338"/>
                      <a:pt x="524482" y="291473"/>
                    </a:cubicBezTo>
                    <a:cubicBezTo>
                      <a:pt x="538784" y="284693"/>
                      <a:pt x="550629" y="281278"/>
                      <a:pt x="560224" y="279860"/>
                    </a:cubicBezTo>
                    <a:close/>
                    <a:moveTo>
                      <a:pt x="231201" y="114447"/>
                    </a:moveTo>
                    <a:cubicBezTo>
                      <a:pt x="230045" y="114447"/>
                      <a:pt x="228793" y="114832"/>
                      <a:pt x="227733" y="115409"/>
                    </a:cubicBezTo>
                    <a:lnTo>
                      <a:pt x="204232" y="127912"/>
                    </a:lnTo>
                    <a:cubicBezTo>
                      <a:pt x="201246" y="129548"/>
                      <a:pt x="199705" y="133010"/>
                      <a:pt x="200572" y="136280"/>
                    </a:cubicBezTo>
                    <a:lnTo>
                      <a:pt x="203269" y="146860"/>
                    </a:lnTo>
                    <a:cubicBezTo>
                      <a:pt x="203847" y="149073"/>
                      <a:pt x="205388" y="150900"/>
                      <a:pt x="207410" y="151862"/>
                    </a:cubicBezTo>
                    <a:cubicBezTo>
                      <a:pt x="209529" y="152727"/>
                      <a:pt x="211937" y="152631"/>
                      <a:pt x="213960" y="151573"/>
                    </a:cubicBezTo>
                    <a:lnTo>
                      <a:pt x="222340" y="147053"/>
                    </a:lnTo>
                    <a:lnTo>
                      <a:pt x="222340" y="230058"/>
                    </a:lnTo>
                    <a:cubicBezTo>
                      <a:pt x="222340" y="234098"/>
                      <a:pt x="225711" y="237464"/>
                      <a:pt x="229756" y="237464"/>
                    </a:cubicBezTo>
                    <a:lnTo>
                      <a:pt x="243433" y="237464"/>
                    </a:lnTo>
                    <a:cubicBezTo>
                      <a:pt x="247479" y="237464"/>
                      <a:pt x="250850" y="234098"/>
                      <a:pt x="250850" y="230058"/>
                    </a:cubicBezTo>
                    <a:lnTo>
                      <a:pt x="250850" y="121853"/>
                    </a:lnTo>
                    <a:cubicBezTo>
                      <a:pt x="250850" y="117813"/>
                      <a:pt x="247479" y="114447"/>
                      <a:pt x="243433" y="114447"/>
                    </a:cubicBezTo>
                    <a:close/>
                    <a:moveTo>
                      <a:pt x="230719" y="76070"/>
                    </a:moveTo>
                    <a:cubicBezTo>
                      <a:pt x="286006" y="76070"/>
                      <a:pt x="330794" y="120795"/>
                      <a:pt x="330794" y="176004"/>
                    </a:cubicBezTo>
                    <a:cubicBezTo>
                      <a:pt x="330794" y="231116"/>
                      <a:pt x="286006" y="275841"/>
                      <a:pt x="230719" y="275841"/>
                    </a:cubicBezTo>
                    <a:cubicBezTo>
                      <a:pt x="175529" y="275841"/>
                      <a:pt x="130741" y="231116"/>
                      <a:pt x="130741" y="176004"/>
                    </a:cubicBezTo>
                    <a:cubicBezTo>
                      <a:pt x="130741" y="120795"/>
                      <a:pt x="175529" y="76070"/>
                      <a:pt x="230719" y="76070"/>
                    </a:cubicBezTo>
                    <a:close/>
                    <a:moveTo>
                      <a:pt x="371906" y="39432"/>
                    </a:moveTo>
                    <a:cubicBezTo>
                      <a:pt x="370654" y="39432"/>
                      <a:pt x="369402" y="39720"/>
                      <a:pt x="368246" y="40297"/>
                    </a:cubicBezTo>
                    <a:lnTo>
                      <a:pt x="344168" y="53185"/>
                    </a:lnTo>
                    <a:cubicBezTo>
                      <a:pt x="341086" y="54819"/>
                      <a:pt x="339545" y="58378"/>
                      <a:pt x="340412" y="61744"/>
                    </a:cubicBezTo>
                    <a:lnTo>
                      <a:pt x="343109" y="72612"/>
                    </a:lnTo>
                    <a:cubicBezTo>
                      <a:pt x="343687" y="74920"/>
                      <a:pt x="345324" y="76747"/>
                      <a:pt x="347443" y="77709"/>
                    </a:cubicBezTo>
                    <a:cubicBezTo>
                      <a:pt x="349562" y="78671"/>
                      <a:pt x="352066" y="78575"/>
                      <a:pt x="354089" y="77421"/>
                    </a:cubicBezTo>
                    <a:lnTo>
                      <a:pt x="362757" y="72804"/>
                    </a:lnTo>
                    <a:lnTo>
                      <a:pt x="362757" y="157919"/>
                    </a:lnTo>
                    <a:cubicBezTo>
                      <a:pt x="362757" y="162054"/>
                      <a:pt x="366224" y="165517"/>
                      <a:pt x="370365" y="165517"/>
                    </a:cubicBezTo>
                    <a:lnTo>
                      <a:pt x="384331" y="165517"/>
                    </a:lnTo>
                    <a:cubicBezTo>
                      <a:pt x="388568" y="165517"/>
                      <a:pt x="391939" y="162054"/>
                      <a:pt x="391939" y="157919"/>
                    </a:cubicBezTo>
                    <a:lnTo>
                      <a:pt x="391939" y="47029"/>
                    </a:lnTo>
                    <a:cubicBezTo>
                      <a:pt x="391939" y="42798"/>
                      <a:pt x="388568" y="39432"/>
                      <a:pt x="384331" y="39432"/>
                    </a:cubicBezTo>
                    <a:close/>
                    <a:moveTo>
                      <a:pt x="371328" y="0"/>
                    </a:moveTo>
                    <a:cubicBezTo>
                      <a:pt x="428056" y="0"/>
                      <a:pt x="473901" y="45875"/>
                      <a:pt x="473901" y="102426"/>
                    </a:cubicBezTo>
                    <a:cubicBezTo>
                      <a:pt x="473901" y="158977"/>
                      <a:pt x="428056" y="204852"/>
                      <a:pt x="371328" y="204852"/>
                    </a:cubicBezTo>
                    <a:cubicBezTo>
                      <a:pt x="361312" y="204852"/>
                      <a:pt x="351681" y="203409"/>
                      <a:pt x="342531" y="200717"/>
                    </a:cubicBezTo>
                    <a:cubicBezTo>
                      <a:pt x="346095" y="190234"/>
                      <a:pt x="348117" y="179077"/>
                      <a:pt x="348117" y="167440"/>
                    </a:cubicBezTo>
                    <a:cubicBezTo>
                      <a:pt x="348117" y="120892"/>
                      <a:pt x="317008" y="81556"/>
                      <a:pt x="274342" y="69150"/>
                    </a:cubicBezTo>
                    <a:cubicBezTo>
                      <a:pt x="288211" y="28949"/>
                      <a:pt x="326447" y="0"/>
                      <a:pt x="371328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iṡḻíḓè"/>
            <p:cNvGrpSpPr/>
            <p:nvPr/>
          </p:nvGrpSpPr>
          <p:grpSpPr>
            <a:xfrm>
              <a:off x="780273" y="4133271"/>
              <a:ext cx="2478330" cy="1004758"/>
              <a:chOff x="7403405" y="3336508"/>
              <a:chExt cx="3855146" cy="1004758"/>
            </a:xfrm>
          </p:grpSpPr>
          <p:sp>
            <p:nvSpPr>
              <p:cNvPr id="23" name="ïṧḻíd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7B8F40C2-1392-4680-B736-0AB957D638B2}"/>
                  </a:ext>
                </a:extLst>
              </p:cNvPr>
              <p:cNvSpPr txBox="1"/>
              <p:nvPr/>
            </p:nvSpPr>
            <p:spPr>
              <a:xfrm>
                <a:off x="7403405" y="3336508"/>
                <a:ext cx="3855146" cy="40918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sz="2400" b="1" dirty="0" smtClean="0">
                    <a:cs typeface="+mn-ea"/>
                    <a:sym typeface="+mn-lt"/>
                  </a:rPr>
                  <a:t>无知</a:t>
                </a: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24" name="iṩḻïḑ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1C6A474B-E11D-4DD0-97C2-078140CF298C}"/>
                  </a:ext>
                </a:extLst>
              </p:cNvPr>
              <p:cNvSpPr txBox="1"/>
              <p:nvPr/>
            </p:nvSpPr>
            <p:spPr>
              <a:xfrm>
                <a:off x="7403405" y="3745696"/>
                <a:ext cx="3855146" cy="59557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2000" b="1" dirty="0" smtClean="0">
                    <a:cs typeface="+mn-ea"/>
                    <a:sym typeface="+mn-lt"/>
                  </a:rPr>
                  <a:t>2010.8——2014.6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îṧļî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662A1680-CF50-4027-9D25-F3644CC68DA2}"/>
                </a:ext>
              </a:extLst>
            </p:cNvPr>
            <p:cNvGrpSpPr/>
            <p:nvPr/>
          </p:nvGrpSpPr>
          <p:grpSpPr>
            <a:xfrm>
              <a:off x="8955571" y="2300158"/>
              <a:ext cx="2478330" cy="1004758"/>
              <a:chOff x="7403405" y="3336508"/>
              <a:chExt cx="3855146" cy="1004758"/>
            </a:xfrm>
          </p:grpSpPr>
          <p:sp>
            <p:nvSpPr>
              <p:cNvPr id="21" name="ï$ľiḑ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804C1565-54B5-405D-9493-76AADF9AF912}"/>
                  </a:ext>
                </a:extLst>
              </p:cNvPr>
              <p:cNvSpPr txBox="1"/>
              <p:nvPr/>
            </p:nvSpPr>
            <p:spPr>
              <a:xfrm>
                <a:off x="7403405" y="3336508"/>
                <a:ext cx="3855146" cy="40918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b="1" dirty="0" smtClean="0">
                    <a:cs typeface="+mn-ea"/>
                    <a:sym typeface="+mn-lt"/>
                  </a:rPr>
                  <a:t>无常</a:t>
                </a: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22" name="išľîḍè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E0C96D64-F440-4CA8-9867-3AC827592AE0}"/>
                  </a:ext>
                </a:extLst>
              </p:cNvPr>
              <p:cNvSpPr txBox="1"/>
              <p:nvPr/>
            </p:nvSpPr>
            <p:spPr>
              <a:xfrm>
                <a:off x="7403405" y="3745696"/>
                <a:ext cx="3855146" cy="59557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b="1" dirty="0" smtClean="0">
                    <a:cs typeface="+mn-ea"/>
                    <a:sym typeface="+mn-lt"/>
                  </a:rPr>
                  <a:t>此刻</a:t>
                </a:r>
                <a:r>
                  <a:rPr lang="en-US" altLang="zh-CN" sz="2000" b="1" dirty="0" smtClean="0">
                    <a:cs typeface="+mn-ea"/>
                    <a:sym typeface="+mn-lt"/>
                  </a:rPr>
                  <a:t>——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iSḷi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BCD8B319-01F1-430E-9450-D647B4261966}"/>
                </a:ext>
              </a:extLst>
            </p:cNvPr>
            <p:cNvGrpSpPr/>
            <p:nvPr/>
          </p:nvGrpSpPr>
          <p:grpSpPr>
            <a:xfrm>
              <a:off x="7289430" y="3449452"/>
              <a:ext cx="2478330" cy="1004758"/>
              <a:chOff x="7403405" y="3336508"/>
              <a:chExt cx="3855146" cy="1004758"/>
            </a:xfrm>
          </p:grpSpPr>
          <p:sp>
            <p:nvSpPr>
              <p:cNvPr id="19" name="iṩlîd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9C3C7CB2-FF0F-4BA9-BCE0-39437867B7AF}"/>
                  </a:ext>
                </a:extLst>
              </p:cNvPr>
              <p:cNvSpPr txBox="1"/>
              <p:nvPr/>
            </p:nvSpPr>
            <p:spPr>
              <a:xfrm>
                <a:off x="7403405" y="3336508"/>
                <a:ext cx="3855146" cy="40918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b="1" dirty="0" smtClean="0">
                    <a:cs typeface="+mn-ea"/>
                    <a:sym typeface="+mn-lt"/>
                  </a:rPr>
                  <a:t>无惧</a:t>
                </a: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20" name="íṣļîḋ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C1D81F96-19AF-4387-90C9-5D7C87B5159B}"/>
                  </a:ext>
                </a:extLst>
              </p:cNvPr>
              <p:cNvSpPr txBox="1"/>
              <p:nvPr/>
            </p:nvSpPr>
            <p:spPr>
              <a:xfrm>
                <a:off x="7403405" y="3745696"/>
                <a:ext cx="3855146" cy="59557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000" b="1" dirty="0" smtClean="0">
                    <a:cs typeface="+mn-ea"/>
                    <a:sym typeface="+mn-lt"/>
                  </a:rPr>
                  <a:t>2016.5——2018.8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isḷi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id="{A661FF49-7E6E-485D-AB73-4B74E6D57687}"/>
                </a:ext>
              </a:extLst>
            </p:cNvPr>
            <p:cNvGrpSpPr/>
            <p:nvPr/>
          </p:nvGrpSpPr>
          <p:grpSpPr>
            <a:xfrm>
              <a:off x="2327188" y="2853882"/>
              <a:ext cx="2478330" cy="1004758"/>
              <a:chOff x="7403405" y="3336508"/>
              <a:chExt cx="3855146" cy="1004758"/>
            </a:xfrm>
          </p:grpSpPr>
          <p:sp>
            <p:nvSpPr>
              <p:cNvPr id="17" name="íṡľíḍ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732B7AA5-68A7-4656-89B2-B171FC79A022}"/>
                  </a:ext>
                </a:extLst>
              </p:cNvPr>
              <p:cNvSpPr txBox="1"/>
              <p:nvPr/>
            </p:nvSpPr>
            <p:spPr>
              <a:xfrm>
                <a:off x="7403405" y="3336508"/>
                <a:ext cx="3855146" cy="40918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sz="2400" b="1" dirty="0" smtClean="0">
                    <a:cs typeface="+mn-ea"/>
                    <a:sym typeface="+mn-lt"/>
                  </a:rPr>
                  <a:t>无锋</a:t>
                </a:r>
                <a:endParaRPr lang="zh-CN" altLang="en-US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18" name="ïŝľïḓ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id="{876C27AB-A9F4-4EEB-8E2B-B10E01776902}"/>
                  </a:ext>
                </a:extLst>
              </p:cNvPr>
              <p:cNvSpPr txBox="1"/>
              <p:nvPr/>
            </p:nvSpPr>
            <p:spPr>
              <a:xfrm>
                <a:off x="7403405" y="3745696"/>
                <a:ext cx="3855146" cy="59557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2000" b="1" dirty="0" smtClean="0">
                    <a:cs typeface="+mn-ea"/>
                    <a:sym typeface="+mn-lt"/>
                  </a:rPr>
                  <a:t>2014.8——2016.5</a:t>
                </a:r>
                <a:endParaRPr lang="en-US" altLang="zh-CN" sz="2000" b="1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48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14" y="0"/>
            <a:ext cx="3887986" cy="38879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28" y="0"/>
            <a:ext cx="51435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6360" y="0"/>
            <a:ext cx="51435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0" y="3768328"/>
            <a:ext cx="5492750" cy="30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1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4500" y="2032000"/>
            <a:ext cx="458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阶三               无惧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250" y="3810000"/>
            <a:ext cx="632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“见天地，见众生，见自己”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多思考，多反省，发掘自己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丰富自己的人生观价值观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想要以自己喜欢的方式生活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决定辞职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6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4500" y="2032000"/>
            <a:ext cx="458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阶四               无常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600" y="3873500"/>
            <a:ext cx="92519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大道五十，天衍四九，人遁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其一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                                          ——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易经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世事无常，处处是变数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比起失败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，因害怕失败而不敢做出改变更加遗憾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经历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过体会过，被爱恨得失错对磋磨过，总能更勇敢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些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6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" y="2228088"/>
            <a:ext cx="6235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世界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上只有一种真正的英雄主义，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就是认清生活的真相之后依然热爱生活。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                                                                                              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                                      ——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罗曼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·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罗兰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71016B9-5FC0-4CC3-9C90-6762EF635FF7}"/>
              </a:ext>
            </a:extLst>
          </p:cNvPr>
          <p:cNvGrpSpPr/>
          <p:nvPr/>
        </p:nvGrpSpPr>
        <p:grpSpPr>
          <a:xfrm>
            <a:off x="8262642" y="2547495"/>
            <a:ext cx="3323230" cy="1444006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xmlns="" id="{DD97CE39-17DF-4A38-A2EC-5CEC89265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xmlns="" id="{BEE3D831-4FAF-4107-A2ED-A2275B08A7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xmlns="" id="{D03BECC7-B22C-4B4E-90D7-13DE42D80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xmlns="" id="{073C6C93-C327-4B3D-B1BF-330CEE4927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xmlns="" id="{2464E75E-08D5-4A53-BBCE-16D5EA1064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7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793750" y="1333500"/>
            <a:ext cx="4698999" cy="405219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阶一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2014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年毕业于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武汉工程大学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计算机学院软件工程专业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专业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课程：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C/C++/JAVA/.NET</a:t>
            </a:r>
            <a:br>
              <a:rPr lang="en-US" altLang="zh-CN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汇编语言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算法与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数据结构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……</a:t>
            </a:r>
            <a:br>
              <a:rPr lang="en-US" altLang="zh-CN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2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爱好：网游</a:t>
            </a:r>
            <a:endParaRPr lang="zh-CN" altLang="en-US" sz="2200" b="0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1137546"/>
            <a:ext cx="6267450" cy="4595226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444750" y="1809750"/>
            <a:ext cx="29337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50" y="1117599"/>
            <a:ext cx="6280150" cy="47101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101" y="1117599"/>
            <a:ext cx="6904899" cy="47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730250" y="1727200"/>
            <a:ext cx="4610101" cy="340995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阶一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大四上学期实习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百纳信息技术有限公司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2013.9——2013.12</a:t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海豚浏览器国际版测试组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软件测试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爱好：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lol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724150" y="2254250"/>
            <a:ext cx="25463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38850" y="1885950"/>
            <a:ext cx="6045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百纳（武汉）信息技术有限公司于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月在武汉市东湖开发区成立，注册资本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万元，是湖北省一家从事移动网络产品研制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公司。</a:t>
            </a:r>
          </a:p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从事移动互联网产品、开发工具、运营平台的研发及推广。其中主要产品海豚浏览器在全球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130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个国家拥有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亿用户，主流用户分布在欧美日韩等发达国家，已在海外市场取得高度的市场认同和用户规模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除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海豚浏览器之外，公司还拥有众多围绕移动互联网布局的产品，并已经形成体系，包括底层的数据分析平台，浏览器内核，平台层面的应用商店，以应用层面的各种工具、游戏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05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>
            <a:spLocks noGrp="1"/>
          </p:cNvSpPr>
          <p:nvPr>
            <p:ph type="ctrTitle"/>
          </p:nvPr>
        </p:nvSpPr>
        <p:spPr>
          <a:xfrm>
            <a:off x="670719" y="1805098"/>
            <a:ext cx="10850562" cy="1070362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阶一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      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无知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4300" y="3981450"/>
            <a:ext cx="459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空白的大学四年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怕吃苦的第一份实习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两手空空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4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787400" y="1321696"/>
            <a:ext cx="4718050" cy="410120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中移铁通武汉分公司</a:t>
            </a: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2014.8——2015.8</a:t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一年轮岗实习</a:t>
            </a: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2015.8——2017.8</a:t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传输机房 助理工程师</a:t>
            </a: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2017.8——2018.8</a:t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综合部</a:t>
            </a:r>
            <a: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sz="2700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endParaRPr lang="zh-CN" altLang="en-US" sz="2700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13450" y="1946113"/>
            <a:ext cx="61341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   中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移铁通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有限公司于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2015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年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9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7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日成立，为中国移动通信集团公司全资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子公司，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在全国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31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个省（自治区、直辖市）设有分公司，主营业务为通信技术、信息系统开发、咨询服务以及建筑工程项目管理。</a:t>
            </a:r>
          </a:p>
          <a:p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   前身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为铁道通信信息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有限责任公司。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  2004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年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日由铁道部移交国资委管理，更名为中国铁通集团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有限公司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，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成为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六家电信运营商之一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。</a:t>
            </a:r>
            <a:endParaRPr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   2008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年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6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月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6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日，经国务院批准，中国铁通与中国移动实施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重组，更名为中移铁通武汉分公司。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05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>
          <a:xfrm>
            <a:off x="0" y="1555750"/>
            <a:ext cx="2990850" cy="3816350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阶二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2014.8——2016.5</a:t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传输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机房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助理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工程师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/>
            </a:r>
            <a:br>
              <a:rPr lang="en-US" altLang="zh-CN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</a:b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爱好：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lol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，桌游，  密室逃脱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</a:b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57" y="1194246"/>
            <a:ext cx="2557359" cy="44890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16" y="1194246"/>
            <a:ext cx="3366754" cy="44890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70" y="1194246"/>
            <a:ext cx="3023830" cy="448900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5250" y="2206625"/>
            <a:ext cx="2114550" cy="222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72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99" y="-209550"/>
            <a:ext cx="4113212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12" y="-209550"/>
            <a:ext cx="4097338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50" y="0"/>
            <a:ext cx="4133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6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112a671a-64e2-4eac-8a7a-e1323ca116f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1330"/>
</p:tagLst>
</file>

<file path=ppt/theme/theme1.xml><?xml version="1.0" encoding="utf-8"?>
<a:theme xmlns:a="http://schemas.openxmlformats.org/drawingml/2006/main" name="主题5">
  <a:themeElements>
    <a:clrScheme name="埃克森美孚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AA767"/>
      </a:accent1>
      <a:accent2>
        <a:srgbClr val="016B6A"/>
      </a:accent2>
      <a:accent3>
        <a:srgbClr val="C24747"/>
      </a:accent3>
      <a:accent4>
        <a:srgbClr val="DC763C"/>
      </a:accent4>
      <a:accent5>
        <a:srgbClr val="099BA3"/>
      </a:accent5>
      <a:accent6>
        <a:srgbClr val="E23939"/>
      </a:accent6>
      <a:hlink>
        <a:srgbClr val="4276AA"/>
      </a:hlink>
      <a:folHlink>
        <a:srgbClr val="BFBFBF"/>
      </a:folHlink>
    </a:clrScheme>
    <a:fontScheme name="jv3d0pgy">
      <a:majorFont>
        <a:latin typeface="+mn-lt"/>
        <a:ea typeface="+mn-ea"/>
        <a:cs typeface=""/>
      </a:majorFont>
      <a:minorFont>
        <a:latin typeface="+mn-lt"/>
        <a:ea typeface="+mn-e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埃克森美孚">
    <a:dk1>
      <a:srgbClr val="000000"/>
    </a:dk1>
    <a:lt1>
      <a:srgbClr val="FFFFFF"/>
    </a:lt1>
    <a:dk2>
      <a:srgbClr val="778495"/>
    </a:dk2>
    <a:lt2>
      <a:srgbClr val="F0F0F0"/>
    </a:lt2>
    <a:accent1>
      <a:srgbClr val="DAA767"/>
    </a:accent1>
    <a:accent2>
      <a:srgbClr val="016B6A"/>
    </a:accent2>
    <a:accent3>
      <a:srgbClr val="C24747"/>
    </a:accent3>
    <a:accent4>
      <a:srgbClr val="DC763C"/>
    </a:accent4>
    <a:accent5>
      <a:srgbClr val="099BA3"/>
    </a:accent5>
    <a:accent6>
      <a:srgbClr val="E23939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624</TotalTime>
  <Words>588</Words>
  <Application>Microsoft Office PowerPoint</Application>
  <PresentationFormat>自定义</PresentationFormat>
  <Paragraphs>83</Paragraphs>
  <Slides>23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主题5</vt:lpstr>
      <vt:lpstr> 李润梦  AID1808  荆州公安  1993.5.20 </vt:lpstr>
      <vt:lpstr>PowerPoint 演示文稿</vt:lpstr>
      <vt:lpstr>阶一  2014年毕业于 武汉工程大学 计算机学院软件工程专业   专业课程：C/C++/JAVA/.NET 汇编语言/算法与数据结构 ……  爱好：网游</vt:lpstr>
      <vt:lpstr>PowerPoint 演示文稿</vt:lpstr>
      <vt:lpstr>阶一   大四上学期实习 百纳信息技术有限公司 2013.9——2013.12  海豚浏览器国际版测试组 软件测试  爱好：lol</vt:lpstr>
      <vt:lpstr>阶一       无知</vt:lpstr>
      <vt:lpstr>    中移铁通武汉分公司   2014.8——2015.8 一年轮岗实习  2015.8——2017.8 传输机房 助理工程师  2017.8——2018.8 综合部  </vt:lpstr>
      <vt:lpstr>阶二   2014.8——2016.5 传输机房 助理工程师  爱好：lol，桌游，  密室逃脱  </vt:lpstr>
      <vt:lpstr>PowerPoint 演示文稿</vt:lpstr>
      <vt:lpstr>PowerPoint 演示文稿</vt:lpstr>
      <vt:lpstr>PowerPoint 演示文稿</vt:lpstr>
      <vt:lpstr> 阶三   2016.5——2017.8 传输机房 助理工程师  2017.8——2018.8 综合部  爱好：旅游，硬笔字，篆刻，摄影 ……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Windows 用户</cp:lastModifiedBy>
  <cp:revision>58</cp:revision>
  <cp:lastPrinted>2017-11-27T16:00:00Z</cp:lastPrinted>
  <dcterms:created xsi:type="dcterms:W3CDTF">2017-11-27T16:00:00Z</dcterms:created>
  <dcterms:modified xsi:type="dcterms:W3CDTF">2018-09-26T14:27:09Z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